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sldIdLst>
    <p:sldId id="307" r:id="rId2"/>
    <p:sldId id="308" r:id="rId3"/>
    <p:sldId id="309" r:id="rId4"/>
    <p:sldId id="265" r:id="rId5"/>
    <p:sldId id="310" r:id="rId6"/>
    <p:sldId id="266" r:id="rId7"/>
    <p:sldId id="263" r:id="rId8"/>
    <p:sldId id="267" r:id="rId9"/>
    <p:sldId id="311" r:id="rId10"/>
    <p:sldId id="268" r:id="rId11"/>
    <p:sldId id="312" r:id="rId12"/>
    <p:sldId id="269" r:id="rId13"/>
    <p:sldId id="313" r:id="rId14"/>
    <p:sldId id="270" r:id="rId15"/>
    <p:sldId id="315" r:id="rId16"/>
    <p:sldId id="369" r:id="rId17"/>
    <p:sldId id="375" r:id="rId18"/>
    <p:sldId id="376" r:id="rId19"/>
    <p:sldId id="370" r:id="rId20"/>
    <p:sldId id="377" r:id="rId21"/>
    <p:sldId id="371" r:id="rId22"/>
    <p:sldId id="378" r:id="rId23"/>
    <p:sldId id="372" r:id="rId24"/>
    <p:sldId id="379" r:id="rId25"/>
    <p:sldId id="373" r:id="rId26"/>
    <p:sldId id="380" r:id="rId27"/>
    <p:sldId id="374" r:id="rId28"/>
    <p:sldId id="316" r:id="rId29"/>
    <p:sldId id="256" r:id="rId30"/>
    <p:sldId id="357" r:id="rId31"/>
    <p:sldId id="358" r:id="rId32"/>
    <p:sldId id="335" r:id="rId33"/>
    <p:sldId id="336" r:id="rId34"/>
    <p:sldId id="359" r:id="rId35"/>
    <p:sldId id="337" r:id="rId36"/>
    <p:sldId id="360" r:id="rId37"/>
    <p:sldId id="361" r:id="rId38"/>
    <p:sldId id="338" r:id="rId39"/>
    <p:sldId id="339" r:id="rId40"/>
    <p:sldId id="362" r:id="rId41"/>
    <p:sldId id="276" r:id="rId42"/>
    <p:sldId id="257" r:id="rId43"/>
    <p:sldId id="363" r:id="rId44"/>
    <p:sldId id="258" r:id="rId45"/>
    <p:sldId id="364" r:id="rId46"/>
    <p:sldId id="259" r:id="rId47"/>
    <p:sldId id="365" r:id="rId48"/>
    <p:sldId id="260" r:id="rId49"/>
    <p:sldId id="366" r:id="rId50"/>
    <p:sldId id="261" r:id="rId51"/>
    <p:sldId id="367" r:id="rId52"/>
    <p:sldId id="262" r:id="rId53"/>
    <p:sldId id="368" r:id="rId54"/>
    <p:sldId id="314" r:id="rId55"/>
    <p:sldId id="318" r:id="rId56"/>
    <p:sldId id="321" r:id="rId57"/>
    <p:sldId id="319" r:id="rId58"/>
    <p:sldId id="322" r:id="rId59"/>
    <p:sldId id="320" r:id="rId60"/>
    <p:sldId id="323" r:id="rId61"/>
    <p:sldId id="324" r:id="rId62"/>
    <p:sldId id="325" r:id="rId63"/>
    <p:sldId id="326" r:id="rId64"/>
    <p:sldId id="327" r:id="rId65"/>
    <p:sldId id="329" r:id="rId66"/>
    <p:sldId id="328" r:id="rId67"/>
    <p:sldId id="330" r:id="rId68"/>
    <p:sldId id="317" r:id="rId69"/>
    <p:sldId id="331" r:id="rId70"/>
    <p:sldId id="332" r:id="rId71"/>
    <p:sldId id="355" r:id="rId72"/>
    <p:sldId id="356" r:id="rId73"/>
    <p:sldId id="333" r:id="rId74"/>
    <p:sldId id="334" r:id="rId75"/>
    <p:sldId id="349" r:id="rId76"/>
    <p:sldId id="350" r:id="rId77"/>
    <p:sldId id="351" r:id="rId78"/>
    <p:sldId id="352" r:id="rId79"/>
    <p:sldId id="354" r:id="rId80"/>
    <p:sldId id="353" r:id="rId81"/>
    <p:sldId id="341" r:id="rId82"/>
    <p:sldId id="381" r:id="rId83"/>
    <p:sldId id="342" r:id="rId84"/>
    <p:sldId id="382" r:id="rId85"/>
    <p:sldId id="343" r:id="rId86"/>
    <p:sldId id="383" r:id="rId87"/>
    <p:sldId id="344" r:id="rId88"/>
    <p:sldId id="384" r:id="rId89"/>
    <p:sldId id="345" r:id="rId90"/>
    <p:sldId id="346" r:id="rId91"/>
    <p:sldId id="385" r:id="rId92"/>
    <p:sldId id="347" r:id="rId93"/>
    <p:sldId id="386" r:id="rId94"/>
    <p:sldId id="387" r:id="rId9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F430460-6730-4F39-A73D-C318EFBD7442}">
          <p14:sldIdLst>
            <p14:sldId id="307"/>
          </p14:sldIdLst>
        </p14:section>
        <p14:section name="Untitled Section" id="{DFEE853E-C012-483E-9AAB-14EF2D4D3186}">
          <p14:sldIdLst>
            <p14:sldId id="308"/>
            <p14:sldId id="309"/>
            <p14:sldId id="265"/>
            <p14:sldId id="310"/>
            <p14:sldId id="266"/>
            <p14:sldId id="263"/>
            <p14:sldId id="267"/>
            <p14:sldId id="311"/>
            <p14:sldId id="268"/>
            <p14:sldId id="312"/>
            <p14:sldId id="269"/>
            <p14:sldId id="313"/>
            <p14:sldId id="270"/>
          </p14:sldIdLst>
        </p14:section>
        <p14:section name="Untitled Section" id="{54EC5F26-9930-45CC-9117-0742D2225353}">
          <p14:sldIdLst>
            <p14:sldId id="315"/>
            <p14:sldId id="369"/>
            <p14:sldId id="375"/>
            <p14:sldId id="376"/>
            <p14:sldId id="370"/>
            <p14:sldId id="377"/>
            <p14:sldId id="371"/>
            <p14:sldId id="378"/>
            <p14:sldId id="372"/>
            <p14:sldId id="379"/>
            <p14:sldId id="373"/>
            <p14:sldId id="380"/>
            <p14:sldId id="374"/>
          </p14:sldIdLst>
        </p14:section>
        <p14:section name="Untitled Section" id="{096CE4A8-1065-4379-8D8E-A29639265C8F}">
          <p14:sldIdLst>
            <p14:sldId id="316"/>
            <p14:sldId id="256"/>
            <p14:sldId id="357"/>
            <p14:sldId id="358"/>
            <p14:sldId id="335"/>
            <p14:sldId id="336"/>
            <p14:sldId id="359"/>
            <p14:sldId id="337"/>
            <p14:sldId id="360"/>
            <p14:sldId id="361"/>
            <p14:sldId id="338"/>
            <p14:sldId id="339"/>
            <p14:sldId id="362"/>
          </p14:sldIdLst>
        </p14:section>
        <p14:section name="Untitled Section" id="{4A3542B4-E644-433B-A99C-14BA4BDDDC4D}">
          <p14:sldIdLst>
            <p14:sldId id="276"/>
            <p14:sldId id="257"/>
            <p14:sldId id="363"/>
            <p14:sldId id="258"/>
            <p14:sldId id="364"/>
            <p14:sldId id="259"/>
            <p14:sldId id="365"/>
            <p14:sldId id="260"/>
            <p14:sldId id="366"/>
            <p14:sldId id="261"/>
            <p14:sldId id="367"/>
            <p14:sldId id="262"/>
            <p14:sldId id="368"/>
          </p14:sldIdLst>
        </p14:section>
        <p14:section name="Untitled Section" id="{8A8D7F68-A2CB-4635-8AD1-7FBC390416C4}">
          <p14:sldIdLst>
            <p14:sldId id="314"/>
            <p14:sldId id="318"/>
            <p14:sldId id="321"/>
            <p14:sldId id="319"/>
            <p14:sldId id="322"/>
            <p14:sldId id="320"/>
            <p14:sldId id="323"/>
            <p14:sldId id="324"/>
            <p14:sldId id="325"/>
            <p14:sldId id="326"/>
            <p14:sldId id="327"/>
            <p14:sldId id="329"/>
            <p14:sldId id="328"/>
            <p14:sldId id="330"/>
          </p14:sldIdLst>
        </p14:section>
        <p14:section name="Untitled Section" id="{1C6FF86F-2498-4DB1-A103-05BCC5C57E88}">
          <p14:sldIdLst>
            <p14:sldId id="317"/>
            <p14:sldId id="331"/>
            <p14:sldId id="332"/>
            <p14:sldId id="355"/>
            <p14:sldId id="356"/>
            <p14:sldId id="333"/>
            <p14:sldId id="334"/>
            <p14:sldId id="349"/>
            <p14:sldId id="350"/>
            <p14:sldId id="351"/>
            <p14:sldId id="352"/>
            <p14:sldId id="354"/>
            <p14:sldId id="353"/>
          </p14:sldIdLst>
        </p14:section>
        <p14:section name="Untitled Section" id="{C3E46639-2D67-4BBB-8452-19BF2A2AE1C1}">
          <p14:sldIdLst>
            <p14:sldId id="341"/>
            <p14:sldId id="381"/>
            <p14:sldId id="342"/>
            <p14:sldId id="382"/>
            <p14:sldId id="343"/>
            <p14:sldId id="383"/>
            <p14:sldId id="344"/>
            <p14:sldId id="384"/>
            <p14:sldId id="345"/>
            <p14:sldId id="346"/>
            <p14:sldId id="385"/>
            <p14:sldId id="347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E31AE-D651-4951-AFCA-D9ABD3E9757C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4C852-BE5F-4876-8D51-728837099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56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a72c1e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a72c1e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72c1ecb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72c1ecb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9331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a72c1ecb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a72c1ecb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a72c1ecb4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a72c1ecb4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532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C852-BE5F-4876-8D51-7288370997D3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60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C852-BE5F-4876-8D51-7288370997D3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C852-BE5F-4876-8D51-7288370997D3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06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4C852-BE5F-4876-8D51-7288370997D3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a72c1ec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a72c1ec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101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72c1ec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72c1ec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a72c1ecb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a72c1ecb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76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72c1ec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72c1ecb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8a72c1ecb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8a72c1ecb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88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a72c1ecb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a72c1ecb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a72c1ecb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a72c1ecb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594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a72c1ecb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a72c1ecb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5322C-3AD8-42BC-B685-D8A851B4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4B149-3F8C-4360-B09E-D1E66F0A2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185D5-3BA8-433D-8DF3-95E3E600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4CE2-D4F2-4EA3-8466-E39BCFE5A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45F0B-5AE5-4872-BE12-CBA4AA13E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6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7062-35A1-418C-8B4F-EC75B0A81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54E0A-91BA-49A7-BAE6-98286C00C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8A8D-083A-4181-98F5-6D6784BD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7E4FD-73D6-427A-85B1-9209B5ED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EA06B-BFB1-4A42-9E15-852FDC66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0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E1FC4E-CEB7-4D80-B6D1-9EB42D110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33160C-AF5F-4A09-8F6A-42627447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C22F8-1F1F-4681-922E-C93EC0396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16901-0950-4639-B409-F1AD59F4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A0537-3015-4AA3-BF48-79E28D6E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1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1995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A52BD-E2CA-42B3-A9F1-C82F46F92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49391-4EB9-4777-8F2C-F00437B2A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4B0E1-C21E-4903-827F-12EB55A1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DB74-7BDC-4A46-9829-DA80D0A1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5ECA4-9895-4F12-8574-A1369914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99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C173B-E855-4E3F-8A23-140F17EC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1D45-22F3-4695-90B1-0E391BB27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947C5-4C28-4330-A7C6-4597D08B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E8478-9287-4DBB-8A68-37641E8D4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025BA-477C-494B-82FB-B1C3A0D3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4F65-F7C1-4B15-A88F-8C9936DF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47D5B-AFCB-43E6-9947-1158F45000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1D938-D993-4086-9C38-65AFF1FB7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61C6BE-75E4-4ACE-B13B-0D88E729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AFE6F-9264-41F4-A1DD-C48C562E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F3366-340B-4E72-A85B-473C8A75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00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12C88-1D1A-4B74-8506-FB30AE2B2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DB3CA-BE5C-47E3-AFEC-57471C61A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D613E-1199-42E5-A657-2D1C6FFE9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2133BF-C6B0-43DA-9861-B0E0A2A14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C5534B-92ED-4693-A4CE-68E53405B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D5BE7B-4EB5-48EA-9EF1-EE02CC21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3F3FDB-33CC-4E8D-B094-51B6B4CC1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909FD3-CCA4-472F-8FB8-E24EAF84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10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6396-E206-488A-ADA0-95D21DCF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85706E-6D05-491C-BB06-70F3F6CFF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085C9-9297-4B8B-8181-1AFE821B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EF558-ECD3-4844-B973-17481B0B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85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05CBEF-2510-45ED-A6DB-F9260A06B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6398BA-31CB-4F70-AAE7-D3CF42A8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2C58D-564F-4D6C-BF63-D969BEC67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5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DCA8-83AD-49AA-A18D-66144CE7C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4297E-9675-4C09-8D07-50EBB847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0A72C-D1DC-47FC-BB6B-345F121A8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E201D5-8E2D-4D13-B608-4347E4E36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5ED2E1-E5EC-421F-9825-10CFD5AC3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D53FAB-E045-4AD0-A609-11C13148F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0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53919-1190-48EE-99C9-FF01FC7A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9E9F3-1D1C-45C0-89BF-CDCC591264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36A5BA-DD87-401A-8AD3-B6BC0AAF6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EF0D0-C839-439D-B8C9-AA2E91251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C8A96-C066-4801-9642-BB707336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EB4E2-448C-41C4-ABDF-02DE26ADA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AA80F7-ED03-49FA-90DC-3C529F4A6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0F354-4F7C-48D2-9C25-D9848B567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6B9C-FB13-41C0-A933-FF1E414F15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3CECF-0C4A-487D-AA32-481BB64290D6}" type="datetimeFigureOut">
              <a:rPr lang="en-GB" smtClean="0"/>
              <a:t>26/06/2020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AD518-2DA7-484B-9001-196729FCB3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DD598-D48E-4151-A30B-300ACAF71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FF3C5-6E57-46E4-B486-7ADE377B6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50thCambridgeCub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50thcambridgescouts.org/cub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4.jpeg"/><Relationship Id="rId4" Type="http://schemas.microsoft.com/office/2007/relationships/hdphoto" Target="../media/hdphoto1.wdp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png"/><Relationship Id="rId4" Type="http://schemas.microsoft.com/office/2007/relationships/hdphoto" Target="../media/hdphoto3.wdp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DE0E45B-438C-4707-A19C-63E99C96C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51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E6E9A1-D50A-4DE1-A81E-3A3F9F09D882}"/>
              </a:ext>
            </a:extLst>
          </p:cNvPr>
          <p:cNvSpPr txBox="1"/>
          <p:nvPr/>
        </p:nvSpPr>
        <p:spPr>
          <a:xfrm>
            <a:off x="4045599" y="4910096"/>
            <a:ext cx="41008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Cubs Quiz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FB13F-B766-4299-AEE5-898D6C178C18}"/>
              </a:ext>
            </a:extLst>
          </p:cNvPr>
          <p:cNvSpPr txBox="1"/>
          <p:nvPr/>
        </p:nvSpPr>
        <p:spPr>
          <a:xfrm>
            <a:off x="228600" y="6217920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https://www.facebook.com/groups/50thCambridgeCubs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B7CDC7-D70C-4F7E-82D4-03BAC0D068D1}"/>
              </a:ext>
            </a:extLst>
          </p:cNvPr>
          <p:cNvSpPr txBox="1"/>
          <p:nvPr/>
        </p:nvSpPr>
        <p:spPr>
          <a:xfrm>
            <a:off x="7434072" y="6221492"/>
            <a:ext cx="4447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http://www.50thcambridgescouts.org/cubs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876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1255" cy="114502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Marvel Movie features an army of evil robots?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61" y="2116575"/>
            <a:ext cx="48698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Avengers Assemble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Iron 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of Ultron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Game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B0C5C-BEAA-D541-BBD6-9F2E2C08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0" y="2116575"/>
            <a:ext cx="6907965" cy="3761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CA6399-ABA6-194C-B25F-2AC272DEF497}"/>
              </a:ext>
            </a:extLst>
          </p:cNvPr>
          <p:cNvSpPr/>
          <p:nvPr/>
        </p:nvSpPr>
        <p:spPr>
          <a:xfrm>
            <a:off x="79229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D4754-6075-1E4C-805F-246C5F0C4758}"/>
              </a:ext>
            </a:extLst>
          </p:cNvPr>
          <p:cNvSpPr/>
          <p:nvPr/>
        </p:nvSpPr>
        <p:spPr>
          <a:xfrm>
            <a:off x="82435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9BF2C-DA0F-D644-81C0-936A200D6615}"/>
              </a:ext>
            </a:extLst>
          </p:cNvPr>
          <p:cNvSpPr/>
          <p:nvPr/>
        </p:nvSpPr>
        <p:spPr>
          <a:xfrm>
            <a:off x="82435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7AD228-728A-C04B-A83A-141B4F890C0E}"/>
              </a:ext>
            </a:extLst>
          </p:cNvPr>
          <p:cNvSpPr/>
          <p:nvPr/>
        </p:nvSpPr>
        <p:spPr>
          <a:xfrm>
            <a:off x="82435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874E336-1AB4-134D-BF94-5EE3D42D2743}"/>
              </a:ext>
            </a:extLst>
          </p:cNvPr>
          <p:cNvSpPr/>
          <p:nvPr/>
        </p:nvSpPr>
        <p:spPr>
          <a:xfrm>
            <a:off x="2987179" y="4009686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6187A1D2-E54B-5447-8C79-E56C6AF754B3}"/>
              </a:ext>
            </a:extLst>
          </p:cNvPr>
          <p:cNvSpPr/>
          <p:nvPr/>
        </p:nvSpPr>
        <p:spPr>
          <a:xfrm>
            <a:off x="326239" y="2651495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3BC96165-FCC5-724C-88AC-C913AC1467FF}"/>
              </a:ext>
            </a:extLst>
          </p:cNvPr>
          <p:cNvSpPr/>
          <p:nvPr/>
        </p:nvSpPr>
        <p:spPr>
          <a:xfrm>
            <a:off x="286300" y="1686571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11CF87D6-A32A-8041-9F07-44433A72E7ED}"/>
              </a:ext>
            </a:extLst>
          </p:cNvPr>
          <p:cNvSpPr/>
          <p:nvPr/>
        </p:nvSpPr>
        <p:spPr>
          <a:xfrm>
            <a:off x="326239" y="4688112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11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3F5040-D9A2-D140-AE0F-BCBB6F0A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28" y="3476901"/>
            <a:ext cx="2463800" cy="328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of these is Vector (the robot toy)?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AD6EA-AAF9-2940-9430-A90AE6E5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28" y="1339451"/>
            <a:ext cx="3492500" cy="19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C5CDF-9637-A74D-B799-B472D86E5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29400" y="1303403"/>
            <a:ext cx="4294909" cy="2712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C94EC-71AD-CC48-BFCB-AF3000303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82" y="4132407"/>
            <a:ext cx="3987800" cy="23600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464247-6B9E-2B45-AF7A-3698347C842B}"/>
              </a:ext>
            </a:extLst>
          </p:cNvPr>
          <p:cNvSpPr/>
          <p:nvPr/>
        </p:nvSpPr>
        <p:spPr>
          <a:xfrm>
            <a:off x="2018305" y="12166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CDE10E-8B9D-8B48-BC7C-968A70BEBCFE}"/>
              </a:ext>
            </a:extLst>
          </p:cNvPr>
          <p:cNvSpPr/>
          <p:nvPr/>
        </p:nvSpPr>
        <p:spPr>
          <a:xfrm>
            <a:off x="5971307" y="13233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0EED67-3636-A54A-AAD7-6608B3D890FC}"/>
              </a:ext>
            </a:extLst>
          </p:cNvPr>
          <p:cNvSpPr/>
          <p:nvPr/>
        </p:nvSpPr>
        <p:spPr>
          <a:xfrm>
            <a:off x="5913918" y="553464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B5499-3633-604D-945A-8EDBB050361B}"/>
              </a:ext>
            </a:extLst>
          </p:cNvPr>
          <p:cNvSpPr/>
          <p:nvPr/>
        </p:nvSpPr>
        <p:spPr>
          <a:xfrm>
            <a:off x="3010481" y="570035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1983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C3F5040-D9A2-D140-AE0F-BCBB6F0A8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828" y="3476901"/>
            <a:ext cx="2463800" cy="328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one of these is Vector (the robot toy)?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2AD6EA-AAF9-2940-9430-A90AE6E54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8128" y="1339451"/>
            <a:ext cx="3492500" cy="1955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C5CDF-9637-A74D-B799-B472D86E5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629400" y="1303403"/>
            <a:ext cx="4294909" cy="27122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C94EC-71AD-CC48-BFCB-AF3000303B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4182" y="4132407"/>
            <a:ext cx="3987800" cy="23600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464247-6B9E-2B45-AF7A-3698347C842B}"/>
              </a:ext>
            </a:extLst>
          </p:cNvPr>
          <p:cNvSpPr/>
          <p:nvPr/>
        </p:nvSpPr>
        <p:spPr>
          <a:xfrm>
            <a:off x="2018305" y="1216602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CDE10E-8B9D-8B48-BC7C-968A70BEBCFE}"/>
              </a:ext>
            </a:extLst>
          </p:cNvPr>
          <p:cNvSpPr/>
          <p:nvPr/>
        </p:nvSpPr>
        <p:spPr>
          <a:xfrm>
            <a:off x="5971307" y="13233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0EED67-3636-A54A-AAD7-6608B3D890FC}"/>
              </a:ext>
            </a:extLst>
          </p:cNvPr>
          <p:cNvSpPr/>
          <p:nvPr/>
        </p:nvSpPr>
        <p:spPr>
          <a:xfrm>
            <a:off x="5913918" y="553464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B5499-3633-604D-945A-8EDBB050361B}"/>
              </a:ext>
            </a:extLst>
          </p:cNvPr>
          <p:cNvSpPr/>
          <p:nvPr/>
        </p:nvSpPr>
        <p:spPr>
          <a:xfrm>
            <a:off x="3010481" y="570035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B59C1524-7088-0247-B7A3-568CFA33DF8F}"/>
              </a:ext>
            </a:extLst>
          </p:cNvPr>
          <p:cNvSpPr/>
          <p:nvPr/>
        </p:nvSpPr>
        <p:spPr>
          <a:xfrm>
            <a:off x="6257603" y="1417702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>
            <a:extLst>
              <a:ext uri="{FF2B5EF4-FFF2-40B4-BE49-F238E27FC236}">
                <a16:creationId xmlns:a16="http://schemas.microsoft.com/office/drawing/2014/main" id="{FF117712-4C95-0A49-A64D-AEB26FC411C6}"/>
              </a:ext>
            </a:extLst>
          </p:cNvPr>
          <p:cNvSpPr/>
          <p:nvPr/>
        </p:nvSpPr>
        <p:spPr>
          <a:xfrm>
            <a:off x="1496285" y="130340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6D06DDE0-6834-F447-968B-92EAD32BC86A}"/>
              </a:ext>
            </a:extLst>
          </p:cNvPr>
          <p:cNvSpPr/>
          <p:nvPr/>
        </p:nvSpPr>
        <p:spPr>
          <a:xfrm>
            <a:off x="5430709" y="5602604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9218ACA0-AE54-E341-967B-9816EDABAA68}"/>
              </a:ext>
            </a:extLst>
          </p:cNvPr>
          <p:cNvSpPr/>
          <p:nvPr/>
        </p:nvSpPr>
        <p:spPr>
          <a:xfrm>
            <a:off x="2559480" y="5739207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97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/>
          </a:bodyPr>
          <a:lstStyle/>
          <a:p>
            <a:r>
              <a:rPr lang="en-US" dirty="0"/>
              <a:t>What does this robot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744" y="2015090"/>
            <a:ext cx="34844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Picks Up Litter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Pizzas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Fights Forest Fires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Picks Strawberries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CFA1E-FADC-B74A-A55B-922E091788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FB1662-D00A-3648-9BE2-38515D88DB1F}"/>
              </a:ext>
            </a:extLst>
          </p:cNvPr>
          <p:cNvSpPr/>
          <p:nvPr/>
        </p:nvSpPr>
        <p:spPr>
          <a:xfrm>
            <a:off x="82000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694F7-B841-8743-864A-2D7DF581EFC5}"/>
              </a:ext>
            </a:extLst>
          </p:cNvPr>
          <p:cNvSpPr/>
          <p:nvPr/>
        </p:nvSpPr>
        <p:spPr>
          <a:xfrm>
            <a:off x="85206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B78E06-0283-1841-8A1A-D63F599F7EA9}"/>
              </a:ext>
            </a:extLst>
          </p:cNvPr>
          <p:cNvSpPr/>
          <p:nvPr/>
        </p:nvSpPr>
        <p:spPr>
          <a:xfrm>
            <a:off x="85206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5D42C-A8C5-4642-BFC3-3BF4497CA807}"/>
              </a:ext>
            </a:extLst>
          </p:cNvPr>
          <p:cNvSpPr/>
          <p:nvPr/>
        </p:nvSpPr>
        <p:spPr>
          <a:xfrm>
            <a:off x="85206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7729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/>
          </a:bodyPr>
          <a:lstStyle/>
          <a:p>
            <a:r>
              <a:rPr lang="en-US" dirty="0"/>
              <a:t>What does this robot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2744" y="2015090"/>
            <a:ext cx="34844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Picks Up Litter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Makes Pizzas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Fights Forest Fires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Picks Strawberries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FB1662-D00A-3648-9BE2-38515D88DB1F}"/>
              </a:ext>
            </a:extLst>
          </p:cNvPr>
          <p:cNvSpPr/>
          <p:nvPr/>
        </p:nvSpPr>
        <p:spPr>
          <a:xfrm>
            <a:off x="82000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694F7-B841-8743-864A-2D7DF581EFC5}"/>
              </a:ext>
            </a:extLst>
          </p:cNvPr>
          <p:cNvSpPr/>
          <p:nvPr/>
        </p:nvSpPr>
        <p:spPr>
          <a:xfrm>
            <a:off x="85206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B78E06-0283-1841-8A1A-D63F599F7EA9}"/>
              </a:ext>
            </a:extLst>
          </p:cNvPr>
          <p:cNvSpPr/>
          <p:nvPr/>
        </p:nvSpPr>
        <p:spPr>
          <a:xfrm>
            <a:off x="85206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5D42C-A8C5-4642-BFC3-3BF4497CA807}"/>
              </a:ext>
            </a:extLst>
          </p:cNvPr>
          <p:cNvSpPr/>
          <p:nvPr/>
        </p:nvSpPr>
        <p:spPr>
          <a:xfrm>
            <a:off x="85206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1527809B-B42B-404E-971B-A3B724FFE6BE}"/>
              </a:ext>
            </a:extLst>
          </p:cNvPr>
          <p:cNvSpPr/>
          <p:nvPr/>
        </p:nvSpPr>
        <p:spPr>
          <a:xfrm>
            <a:off x="3658008" y="4757147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>
            <a:extLst>
              <a:ext uri="{FF2B5EF4-FFF2-40B4-BE49-F238E27FC236}">
                <a16:creationId xmlns:a16="http://schemas.microsoft.com/office/drawing/2014/main" id="{5782DD64-9226-4E4C-8A4F-26CAA9578E29}"/>
              </a:ext>
            </a:extLst>
          </p:cNvPr>
          <p:cNvSpPr/>
          <p:nvPr/>
        </p:nvSpPr>
        <p:spPr>
          <a:xfrm>
            <a:off x="3457071" y="2616866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975F7A98-B359-334D-9F70-8A5755BABF75}"/>
              </a:ext>
            </a:extLst>
          </p:cNvPr>
          <p:cNvSpPr/>
          <p:nvPr/>
        </p:nvSpPr>
        <p:spPr>
          <a:xfrm>
            <a:off x="3470926" y="361439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0672E09C-C1A0-1F4B-A3F0-BE388EAC2EAF}"/>
              </a:ext>
            </a:extLst>
          </p:cNvPr>
          <p:cNvSpPr/>
          <p:nvPr/>
        </p:nvSpPr>
        <p:spPr>
          <a:xfrm>
            <a:off x="3392812" y="1619339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48F05-3131-084E-A757-E72AF711B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1181100"/>
            <a:ext cx="57277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8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200521" y="2459504"/>
            <a:ext cx="35621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2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3680101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170B6-8E55-4CC1-B892-488453DB37FC}"/>
              </a:ext>
            </a:extLst>
          </p:cNvPr>
          <p:cNvSpPr txBox="1"/>
          <p:nvPr/>
        </p:nvSpPr>
        <p:spPr>
          <a:xfrm>
            <a:off x="5539407" y="1166841"/>
            <a:ext cx="5380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 </a:t>
            </a:r>
          </a:p>
          <a:p>
            <a:pPr algn="ctr"/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Anteater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Armadillo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Pangolin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Aardvark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CCA6C-502E-4AFD-A9A8-CFE11C989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6" y="574554"/>
            <a:ext cx="4311679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02287-27E2-478E-85CD-F8CCCB49D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6" y="3448516"/>
            <a:ext cx="4311680" cy="283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735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D170B6-8E55-4CC1-B892-488453DB37FC}"/>
              </a:ext>
            </a:extLst>
          </p:cNvPr>
          <p:cNvSpPr txBox="1"/>
          <p:nvPr/>
        </p:nvSpPr>
        <p:spPr>
          <a:xfrm>
            <a:off x="5539407" y="1166841"/>
            <a:ext cx="53803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 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Anteater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Armadillo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Pangolin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Aardvark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CCA6C-502E-4AFD-A9A8-CFE11C989F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6" y="574554"/>
            <a:ext cx="4311679" cy="258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02287-27E2-478E-85CD-F8CCCB49D3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6" y="3448516"/>
            <a:ext cx="4311680" cy="2834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92D1E1F-B586-428C-8B8A-D2732A337EFA}"/>
              </a:ext>
            </a:extLst>
          </p:cNvPr>
          <p:cNvSpPr/>
          <p:nvPr/>
        </p:nvSpPr>
        <p:spPr>
          <a:xfrm flipH="1">
            <a:off x="9501806" y="4068416"/>
            <a:ext cx="1298716" cy="662609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1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98BB3-BB16-4E6F-B079-0728B4306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35" y="397565"/>
            <a:ext cx="3762723" cy="26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2AD73-F7CA-4162-B870-F4EB44694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35" y="3314426"/>
            <a:ext cx="3762723" cy="32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F0127-40C2-437B-8890-5E2117BEDAEB}"/>
              </a:ext>
            </a:extLst>
          </p:cNvPr>
          <p:cNvSpPr txBox="1"/>
          <p:nvPr/>
        </p:nvSpPr>
        <p:spPr>
          <a:xfrm>
            <a:off x="5511248" y="1166842"/>
            <a:ext cx="5592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Okapi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Donkey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Zebra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Zonkey</a:t>
            </a:r>
          </a:p>
        </p:txBody>
      </p:sp>
    </p:spTree>
    <p:extLst>
      <p:ext uri="{BB962C8B-B14F-4D97-AF65-F5344CB8AC3E}">
        <p14:creationId xmlns:p14="http://schemas.microsoft.com/office/powerpoint/2010/main" val="4883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98BB3-BB16-4E6F-B079-0728B4306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35" y="397565"/>
            <a:ext cx="3762723" cy="264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2AD73-F7CA-4162-B870-F4EB446944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35" y="3314426"/>
            <a:ext cx="3762723" cy="3265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2F0127-40C2-437B-8890-5E2117BEDAEB}"/>
              </a:ext>
            </a:extLst>
          </p:cNvPr>
          <p:cNvSpPr txBox="1"/>
          <p:nvPr/>
        </p:nvSpPr>
        <p:spPr>
          <a:xfrm>
            <a:off x="5511248" y="1166842"/>
            <a:ext cx="55924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Okapi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Donkey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Zebra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Zonkey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3B8AC8-ACAF-4F60-AE01-6179DC48E5CB}"/>
              </a:ext>
            </a:extLst>
          </p:cNvPr>
          <p:cNvSpPr/>
          <p:nvPr/>
        </p:nvSpPr>
        <p:spPr>
          <a:xfrm flipH="1">
            <a:off x="9289772" y="2120347"/>
            <a:ext cx="1378227" cy="63610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4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254220" y="2459504"/>
            <a:ext cx="3454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1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Robots</a:t>
            </a:r>
          </a:p>
        </p:txBody>
      </p:sp>
    </p:spTree>
    <p:extLst>
      <p:ext uri="{BB962C8B-B14F-4D97-AF65-F5344CB8AC3E}">
        <p14:creationId xmlns:p14="http://schemas.microsoft.com/office/powerpoint/2010/main" val="2579920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877C4-CE06-4021-AB6C-78033404B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171" y="225120"/>
            <a:ext cx="2956478" cy="295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1B73A-E29A-46F9-957B-3A349F4F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982" y="3429000"/>
            <a:ext cx="2955235" cy="320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542E7-3022-43E2-84C7-43C67C304FE0}"/>
              </a:ext>
            </a:extLst>
          </p:cNvPr>
          <p:cNvSpPr txBox="1"/>
          <p:nvPr/>
        </p:nvSpPr>
        <p:spPr>
          <a:xfrm>
            <a:off x="5588481" y="919440"/>
            <a:ext cx="528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Chinchilla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Bush Baby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Squirrel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Monkey</a:t>
            </a:r>
          </a:p>
        </p:txBody>
      </p:sp>
    </p:spTree>
    <p:extLst>
      <p:ext uri="{BB962C8B-B14F-4D97-AF65-F5344CB8AC3E}">
        <p14:creationId xmlns:p14="http://schemas.microsoft.com/office/powerpoint/2010/main" val="14488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877C4-CE06-4021-AB6C-78033404B1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4171" y="225120"/>
            <a:ext cx="2956478" cy="295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01B73A-E29A-46F9-957B-3A349F4F23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7982" y="3429000"/>
            <a:ext cx="2955235" cy="320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542E7-3022-43E2-84C7-43C67C304FE0}"/>
              </a:ext>
            </a:extLst>
          </p:cNvPr>
          <p:cNvSpPr txBox="1"/>
          <p:nvPr/>
        </p:nvSpPr>
        <p:spPr>
          <a:xfrm>
            <a:off x="5588481" y="919440"/>
            <a:ext cx="528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Chinchilla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Bush Baby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Squirrel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Monkey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9D15B-F6A8-4913-8A8A-48355837B6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044" y="2831046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09353-CF81-4520-8805-0BAC78B8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428625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99F8BD-86D3-4A19-A57C-45112D88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" y="3429001"/>
            <a:ext cx="4572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E70A0-C647-4254-ABDB-2EEA98EBB568}"/>
              </a:ext>
            </a:extLst>
          </p:cNvPr>
          <p:cNvSpPr txBox="1"/>
          <p:nvPr/>
        </p:nvSpPr>
        <p:spPr>
          <a:xfrm>
            <a:off x="5515493" y="914400"/>
            <a:ext cx="5287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Hamster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Gerbil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Harvest Dormouse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</a:t>
            </a:r>
          </a:p>
        </p:txBody>
      </p:sp>
    </p:spTree>
    <p:extLst>
      <p:ext uri="{BB962C8B-B14F-4D97-AF65-F5344CB8AC3E}">
        <p14:creationId xmlns:p14="http://schemas.microsoft.com/office/powerpoint/2010/main" val="44738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209353-CF81-4520-8805-0BAC78B82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" y="428625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99F8BD-86D3-4A19-A57C-45112D886A1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" y="3429001"/>
            <a:ext cx="4572000" cy="257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FE70A0-C647-4254-ABDB-2EEA98EBB568}"/>
              </a:ext>
            </a:extLst>
          </p:cNvPr>
          <p:cNvSpPr txBox="1"/>
          <p:nvPr/>
        </p:nvSpPr>
        <p:spPr>
          <a:xfrm>
            <a:off x="5515493" y="914400"/>
            <a:ext cx="5287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Hamster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Gerbil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Harvest Dormouse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2ACB7-2F94-4FA2-B737-3B720EAD7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8559" y="3797752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5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9E714-89D6-475E-BEE5-84A922E0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17" y="3702638"/>
            <a:ext cx="3932043" cy="291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4ADC2-1431-4725-9AFA-5B8F373CD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3" y="388573"/>
            <a:ext cx="4005218" cy="305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C7D1D-9492-46AF-BB9A-62CBBC7416F2}"/>
              </a:ext>
            </a:extLst>
          </p:cNvPr>
          <p:cNvSpPr txBox="1"/>
          <p:nvPr/>
        </p:nvSpPr>
        <p:spPr>
          <a:xfrm>
            <a:off x="5936975" y="1007165"/>
            <a:ext cx="530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Eel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Frog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Squid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Axolotl </a:t>
            </a:r>
          </a:p>
        </p:txBody>
      </p:sp>
    </p:spTree>
    <p:extLst>
      <p:ext uri="{BB962C8B-B14F-4D97-AF65-F5344CB8AC3E}">
        <p14:creationId xmlns:p14="http://schemas.microsoft.com/office/powerpoint/2010/main" val="412103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9E714-89D6-475E-BEE5-84A922E0B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17" y="3702638"/>
            <a:ext cx="3932043" cy="291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54ADC2-1431-4725-9AFA-5B8F373CDD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843" y="388573"/>
            <a:ext cx="4005218" cy="305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2C7D1D-9492-46AF-BB9A-62CBBC7416F2}"/>
              </a:ext>
            </a:extLst>
          </p:cNvPr>
          <p:cNvSpPr txBox="1"/>
          <p:nvPr/>
        </p:nvSpPr>
        <p:spPr>
          <a:xfrm>
            <a:off x="5936975" y="1007165"/>
            <a:ext cx="53008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Eel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Frog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Squid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Axolotl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96168-C388-4247-A5AC-F11CBE93BD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1125" y="4830379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3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0A1B6-B53C-4C6F-AF79-59BF8AAEEA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3" y="3481655"/>
            <a:ext cx="4147931" cy="307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B833E-684E-44C0-A47D-4A4EBD4AB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3" y="305904"/>
            <a:ext cx="4147931" cy="276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DD318-6426-4326-88E7-F8D886543FF2}"/>
              </a:ext>
            </a:extLst>
          </p:cNvPr>
          <p:cNvSpPr txBox="1"/>
          <p:nvPr/>
        </p:nvSpPr>
        <p:spPr>
          <a:xfrm>
            <a:off x="5141844" y="889843"/>
            <a:ext cx="55394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Pygmy 3 toed sloth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Gorilla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Tree Bear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Orangutan </a:t>
            </a:r>
          </a:p>
          <a:p>
            <a:pPr marL="342900" indent="-342900">
              <a:buAutoNum type="alphaUcParenR"/>
            </a:pPr>
            <a:endParaRPr lang="en-GB" dirty="0"/>
          </a:p>
          <a:p>
            <a:pPr marL="342900" indent="-342900">
              <a:buAutoNum type="alphaU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45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50A1B6-B53C-4C6F-AF79-59BF8AAEEA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3" y="3481655"/>
            <a:ext cx="4147931" cy="307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AB833E-684E-44C0-A47D-4A4EBD4AB6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913" y="305904"/>
            <a:ext cx="4147931" cy="276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0DD318-6426-4326-88E7-F8D886543FF2}"/>
              </a:ext>
            </a:extLst>
          </p:cNvPr>
          <p:cNvSpPr txBox="1"/>
          <p:nvPr/>
        </p:nvSpPr>
        <p:spPr>
          <a:xfrm>
            <a:off x="5141844" y="889843"/>
            <a:ext cx="553940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this animal?</a:t>
            </a:r>
          </a:p>
          <a:p>
            <a:pPr algn="ctr"/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Pygmy 3 toed sloth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Gorilla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Tree Bear</a:t>
            </a:r>
          </a:p>
          <a:p>
            <a:pPr marL="342900" indent="-342900" algn="ctr">
              <a:buAutoNum type="alphaUcParenR"/>
            </a:pPr>
            <a:endParaRPr lang="en-GB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ctr">
              <a:buAutoNum type="alphaUcParenR"/>
            </a:pPr>
            <a:r>
              <a:rPr lang="en-GB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Orangutan </a:t>
            </a:r>
          </a:p>
          <a:p>
            <a:pPr marL="342900" indent="-342900">
              <a:buAutoNum type="alphaUcParenR"/>
            </a:pPr>
            <a:endParaRPr lang="en-GB" dirty="0"/>
          </a:p>
          <a:p>
            <a:pPr marL="342900" indent="-342900">
              <a:buAutoNum type="alphaUcParenR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6712A-84A8-44FD-A4D9-DADC96688D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5348" y="1859249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254222" y="2459504"/>
            <a:ext cx="3454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3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Badges</a:t>
            </a:r>
          </a:p>
        </p:txBody>
      </p:sp>
    </p:spTree>
    <p:extLst>
      <p:ext uri="{BB962C8B-B14F-4D97-AF65-F5344CB8AC3E}">
        <p14:creationId xmlns:p14="http://schemas.microsoft.com/office/powerpoint/2010/main" val="167702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82" y="1441052"/>
            <a:ext cx="3810000" cy="3781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9126" y="1267480"/>
            <a:ext cx="59371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b="1" dirty="0"/>
          </a:p>
          <a:p>
            <a:pPr marL="342900" indent="-342900">
              <a:buAutoNum type="alphaUcParenR"/>
            </a:pPr>
            <a:r>
              <a:rPr lang="en-GB" sz="3200" dirty="0"/>
              <a:t>Hobbies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Horse Riding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Toy making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Knight Training </a:t>
            </a:r>
          </a:p>
        </p:txBody>
      </p:sp>
    </p:spTree>
    <p:extLst>
      <p:ext uri="{BB962C8B-B14F-4D97-AF65-F5344CB8AC3E}">
        <p14:creationId xmlns:p14="http://schemas.microsoft.com/office/powerpoint/2010/main" val="8102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first hero robot we meet in the Star Wars saga (Episodes 1-9)?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024" y="2011079"/>
            <a:ext cx="1446581" cy="377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R2-D2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BB-8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C-3PO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K-2SO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B512CF-3F24-FF41-A987-70BDA5ED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66" y="4838700"/>
            <a:ext cx="40386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FE95B-9D05-9A48-840E-B7506C9E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121" y="4000500"/>
            <a:ext cx="285750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5A173D-94A5-9547-9C69-34F4B1BD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946" y="1053992"/>
            <a:ext cx="2197100" cy="3695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F6E099-E7D5-D84C-B2AC-3C822CE4A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151" y="1346200"/>
            <a:ext cx="2324100" cy="3492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1E964B-8464-374C-BC6B-B595F0CA4D02}"/>
              </a:ext>
            </a:extLst>
          </p:cNvPr>
          <p:cNvSpPr/>
          <p:nvPr/>
        </p:nvSpPr>
        <p:spPr>
          <a:xfrm>
            <a:off x="3467147" y="143857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9B958C-7259-474D-BFAE-1FE558F4EF02}"/>
              </a:ext>
            </a:extLst>
          </p:cNvPr>
          <p:cNvSpPr/>
          <p:nvPr/>
        </p:nvSpPr>
        <p:spPr>
          <a:xfrm>
            <a:off x="9553749" y="160164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3AD8D-DAAE-3541-8E46-3C0CC7CCC0F1}"/>
              </a:ext>
            </a:extLst>
          </p:cNvPr>
          <p:cNvSpPr/>
          <p:nvPr/>
        </p:nvSpPr>
        <p:spPr>
          <a:xfrm>
            <a:off x="11287008" y="391537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415B4-FF39-4641-A312-C0F3ADEA18B0}"/>
              </a:ext>
            </a:extLst>
          </p:cNvPr>
          <p:cNvSpPr/>
          <p:nvPr/>
        </p:nvSpPr>
        <p:spPr>
          <a:xfrm>
            <a:off x="3174629" y="46688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6099E3-466E-4047-8BBD-00EB7BD67036}"/>
              </a:ext>
            </a:extLst>
          </p:cNvPr>
          <p:cNvSpPr/>
          <p:nvPr/>
        </p:nvSpPr>
        <p:spPr>
          <a:xfrm>
            <a:off x="653747" y="168308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BC54A-0AA0-5541-B238-DA00810B2345}"/>
              </a:ext>
            </a:extLst>
          </p:cNvPr>
          <p:cNvSpPr/>
          <p:nvPr/>
        </p:nvSpPr>
        <p:spPr>
          <a:xfrm>
            <a:off x="685807" y="267192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053041-27CA-6A43-964F-DA27F2C18C1B}"/>
              </a:ext>
            </a:extLst>
          </p:cNvPr>
          <p:cNvSpPr/>
          <p:nvPr/>
        </p:nvSpPr>
        <p:spPr>
          <a:xfrm>
            <a:off x="685806" y="473984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67F1FB-6020-CF43-B4A4-47AF5ABE5EC7}"/>
              </a:ext>
            </a:extLst>
          </p:cNvPr>
          <p:cNvSpPr/>
          <p:nvPr/>
        </p:nvSpPr>
        <p:spPr>
          <a:xfrm>
            <a:off x="685806" y="37058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02481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82" y="1441052"/>
            <a:ext cx="3810000" cy="3781425"/>
          </a:xfrm>
          <a:prstGeom prst="rect">
            <a:avLst/>
          </a:prstGeom>
        </p:spPr>
      </p:pic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EF73954-BFD5-479A-961F-8CE80299F0FF}"/>
              </a:ext>
            </a:extLst>
          </p:cNvPr>
          <p:cNvSpPr/>
          <p:nvPr/>
        </p:nvSpPr>
        <p:spPr>
          <a:xfrm rot="502135">
            <a:off x="4629190" y="1541967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09126" y="1267480"/>
            <a:ext cx="593716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dirty="0"/>
          </a:p>
          <a:p>
            <a:pPr marL="342900" indent="-342900">
              <a:buAutoNum type="alphaUcParenR"/>
            </a:pPr>
            <a:r>
              <a:rPr lang="en-GB" sz="3200" dirty="0"/>
              <a:t>Hobbies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Horse Riding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Toy making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Knight Training </a:t>
            </a:r>
          </a:p>
        </p:txBody>
      </p:sp>
    </p:spTree>
    <p:extLst>
      <p:ext uri="{BB962C8B-B14F-4D97-AF65-F5344CB8AC3E}">
        <p14:creationId xmlns:p14="http://schemas.microsoft.com/office/powerpoint/2010/main" val="2065978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98" y="1588120"/>
            <a:ext cx="3934695" cy="390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885" y="1519707"/>
            <a:ext cx="5975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Food and Drink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Baking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Gardening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369036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049A7590-B1A6-48F7-AF07-F1333C61619D}"/>
              </a:ext>
            </a:extLst>
          </p:cNvPr>
          <p:cNvSpPr/>
          <p:nvPr/>
        </p:nvSpPr>
        <p:spPr>
          <a:xfrm rot="502135">
            <a:off x="4848646" y="3873686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398" y="1588120"/>
            <a:ext cx="3934695" cy="390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4885" y="1519707"/>
            <a:ext cx="5975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Food and Drink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Baking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Gardening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Farming</a:t>
            </a:r>
          </a:p>
        </p:txBody>
      </p:sp>
    </p:spTree>
    <p:extLst>
      <p:ext uri="{BB962C8B-B14F-4D97-AF65-F5344CB8AC3E}">
        <p14:creationId xmlns:p14="http://schemas.microsoft.com/office/powerpoint/2010/main" val="605852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1" y="1608425"/>
            <a:ext cx="4005530" cy="3991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2158" y="1342198"/>
            <a:ext cx="6027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Holiday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Air Activities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Pilot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Royal Air Force</a:t>
            </a:r>
          </a:p>
        </p:txBody>
      </p:sp>
    </p:spTree>
    <p:extLst>
      <p:ext uri="{BB962C8B-B14F-4D97-AF65-F5344CB8AC3E}">
        <p14:creationId xmlns:p14="http://schemas.microsoft.com/office/powerpoint/2010/main" val="250662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9F6F11F5-DCF1-4997-BBC6-60A60C466811}"/>
              </a:ext>
            </a:extLst>
          </p:cNvPr>
          <p:cNvSpPr/>
          <p:nvPr/>
        </p:nvSpPr>
        <p:spPr>
          <a:xfrm rot="502135">
            <a:off x="4896750" y="2741905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11" y="1608425"/>
            <a:ext cx="4005530" cy="39918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2158" y="1342198"/>
            <a:ext cx="6027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Holiday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Air Activities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Pilot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Royal Air Force</a:t>
            </a:r>
          </a:p>
        </p:txBody>
      </p:sp>
    </p:spTree>
    <p:extLst>
      <p:ext uri="{BB962C8B-B14F-4D97-AF65-F5344CB8AC3E}">
        <p14:creationId xmlns:p14="http://schemas.microsoft.com/office/powerpoint/2010/main" val="660529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58" y="1447501"/>
            <a:ext cx="4224271" cy="3935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0946" y="1214707"/>
            <a:ext cx="59242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Electrician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Nights Away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Outdoor Activities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Night Hike</a:t>
            </a:r>
          </a:p>
          <a:p>
            <a:pPr marL="342900" indent="-342900">
              <a:buAutoNum type="alphaU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5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92DA3E88-4665-4AD3-8B40-6FAC07272072}"/>
              </a:ext>
            </a:extLst>
          </p:cNvPr>
          <p:cNvSpPr/>
          <p:nvPr/>
        </p:nvSpPr>
        <p:spPr>
          <a:xfrm rot="502135">
            <a:off x="5175912" y="2639247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158" y="1447501"/>
            <a:ext cx="4224271" cy="39358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40946" y="1214707"/>
            <a:ext cx="592428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Electrician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Nights Away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Outdoor Activities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Night Hike</a:t>
            </a:r>
          </a:p>
          <a:p>
            <a:pPr marL="342900" indent="-342900">
              <a:buAutoNum type="alphaU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2626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70" y="1325246"/>
            <a:ext cx="4399210" cy="4366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4282" y="1325246"/>
            <a:ext cx="6091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Gardening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Baking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Artist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Chef</a:t>
            </a:r>
          </a:p>
        </p:txBody>
      </p:sp>
    </p:spTree>
    <p:extLst>
      <p:ext uri="{BB962C8B-B14F-4D97-AF65-F5344CB8AC3E}">
        <p14:creationId xmlns:p14="http://schemas.microsoft.com/office/powerpoint/2010/main" val="399530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: 14 Points 3">
            <a:extLst>
              <a:ext uri="{FF2B5EF4-FFF2-40B4-BE49-F238E27FC236}">
                <a16:creationId xmlns:a16="http://schemas.microsoft.com/office/drawing/2014/main" id="{B505860C-B861-4526-A2C4-F16FA2E274FA}"/>
              </a:ext>
            </a:extLst>
          </p:cNvPr>
          <p:cNvSpPr/>
          <p:nvPr/>
        </p:nvSpPr>
        <p:spPr>
          <a:xfrm rot="502135">
            <a:off x="5085762" y="4751511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70" y="1325246"/>
            <a:ext cx="4399210" cy="43662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24282" y="1325246"/>
            <a:ext cx="609170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Gardening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Baking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Artist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Chef</a:t>
            </a:r>
          </a:p>
        </p:txBody>
      </p:sp>
    </p:spTree>
    <p:extLst>
      <p:ext uri="{BB962C8B-B14F-4D97-AF65-F5344CB8AC3E}">
        <p14:creationId xmlns:p14="http://schemas.microsoft.com/office/powerpoint/2010/main" val="32308892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3" y="1275568"/>
            <a:ext cx="4412087" cy="4378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8524" y="1275568"/>
            <a:ext cx="5808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b="1" dirty="0"/>
          </a:p>
          <a:p>
            <a:pPr marL="342900" indent="-342900">
              <a:buAutoNum type="alphaUcParenR"/>
            </a:pPr>
            <a:r>
              <a:rPr lang="en-GB" sz="3200" dirty="0"/>
              <a:t>Face Painting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Artist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Entertainer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Mask Making </a:t>
            </a:r>
          </a:p>
        </p:txBody>
      </p:sp>
    </p:spTree>
    <p:extLst>
      <p:ext uri="{BB962C8B-B14F-4D97-AF65-F5344CB8AC3E}">
        <p14:creationId xmlns:p14="http://schemas.microsoft.com/office/powerpoint/2010/main" val="26164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 fontScale="90000"/>
          </a:bodyPr>
          <a:lstStyle/>
          <a:p>
            <a:r>
              <a:rPr lang="en-US" dirty="0"/>
              <a:t>Who is the first hero robot we meet in the Star Wars saga (Episodes 1-9)?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024" y="2011079"/>
            <a:ext cx="1446581" cy="37727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R2-D2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BB-8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C-3PO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K-2SO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B512CF-3F24-FF41-A987-70BDA5ED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66" y="4838700"/>
            <a:ext cx="4038600" cy="2019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FFE95B-9D05-9A48-840E-B7506C9E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0121" y="4000500"/>
            <a:ext cx="2857500" cy="2857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5A173D-94A5-9547-9C69-34F4B1BD4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946" y="1053992"/>
            <a:ext cx="2197100" cy="36957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F6E099-E7D5-D84C-B2AC-3C822CE4A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7151" y="1346200"/>
            <a:ext cx="2324100" cy="34925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E1E964B-8464-374C-BC6B-B595F0CA4D02}"/>
              </a:ext>
            </a:extLst>
          </p:cNvPr>
          <p:cNvSpPr/>
          <p:nvPr/>
        </p:nvSpPr>
        <p:spPr>
          <a:xfrm>
            <a:off x="3467147" y="1438574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9B958C-7259-474D-BFAE-1FE558F4EF02}"/>
              </a:ext>
            </a:extLst>
          </p:cNvPr>
          <p:cNvSpPr/>
          <p:nvPr/>
        </p:nvSpPr>
        <p:spPr>
          <a:xfrm>
            <a:off x="9553749" y="160164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7F3AD8D-DAAE-3541-8E46-3C0CC7CCC0F1}"/>
              </a:ext>
            </a:extLst>
          </p:cNvPr>
          <p:cNvSpPr/>
          <p:nvPr/>
        </p:nvSpPr>
        <p:spPr>
          <a:xfrm>
            <a:off x="11287008" y="3915370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D415B4-FF39-4641-A312-C0F3ADEA18B0}"/>
              </a:ext>
            </a:extLst>
          </p:cNvPr>
          <p:cNvSpPr/>
          <p:nvPr/>
        </p:nvSpPr>
        <p:spPr>
          <a:xfrm>
            <a:off x="3174629" y="466883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6099E3-466E-4047-8BBD-00EB7BD67036}"/>
              </a:ext>
            </a:extLst>
          </p:cNvPr>
          <p:cNvSpPr/>
          <p:nvPr/>
        </p:nvSpPr>
        <p:spPr>
          <a:xfrm>
            <a:off x="653747" y="168308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CBC54A-0AA0-5541-B238-DA00810B2345}"/>
              </a:ext>
            </a:extLst>
          </p:cNvPr>
          <p:cNvSpPr/>
          <p:nvPr/>
        </p:nvSpPr>
        <p:spPr>
          <a:xfrm>
            <a:off x="685807" y="267192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8053041-27CA-6A43-964F-DA27F2C18C1B}"/>
              </a:ext>
            </a:extLst>
          </p:cNvPr>
          <p:cNvSpPr/>
          <p:nvPr/>
        </p:nvSpPr>
        <p:spPr>
          <a:xfrm>
            <a:off x="685806" y="4739843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67F1FB-6020-CF43-B4A4-47AF5ABE5EC7}"/>
              </a:ext>
            </a:extLst>
          </p:cNvPr>
          <p:cNvSpPr/>
          <p:nvPr/>
        </p:nvSpPr>
        <p:spPr>
          <a:xfrm>
            <a:off x="685806" y="37058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ECFF76F-56F2-5F4A-BE26-221B732948C7}"/>
              </a:ext>
            </a:extLst>
          </p:cNvPr>
          <p:cNvSpPr/>
          <p:nvPr/>
        </p:nvSpPr>
        <p:spPr>
          <a:xfrm>
            <a:off x="3219740" y="1667449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BF62A7C0-6A68-3A41-ABD6-B3D47F106BB7}"/>
              </a:ext>
            </a:extLst>
          </p:cNvPr>
          <p:cNvSpPr/>
          <p:nvPr/>
        </p:nvSpPr>
        <p:spPr>
          <a:xfrm>
            <a:off x="9015699" y="1494648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>
            <a:extLst>
              <a:ext uri="{FF2B5EF4-FFF2-40B4-BE49-F238E27FC236}">
                <a16:creationId xmlns:a16="http://schemas.microsoft.com/office/drawing/2014/main" id="{74D2F629-CB72-D545-9195-3C02D27C5A21}"/>
              </a:ext>
            </a:extLst>
          </p:cNvPr>
          <p:cNvSpPr/>
          <p:nvPr/>
        </p:nvSpPr>
        <p:spPr>
          <a:xfrm>
            <a:off x="10761371" y="3808357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>
            <a:extLst>
              <a:ext uri="{FF2B5EF4-FFF2-40B4-BE49-F238E27FC236}">
                <a16:creationId xmlns:a16="http://schemas.microsoft.com/office/drawing/2014/main" id="{848E5752-5704-C645-B30F-9C0AE35B1E55}"/>
              </a:ext>
            </a:extLst>
          </p:cNvPr>
          <p:cNvSpPr/>
          <p:nvPr/>
        </p:nvSpPr>
        <p:spPr>
          <a:xfrm>
            <a:off x="2642608" y="452879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FEA5D6E-E1F7-4947-BE78-FFDE02F8DB9D}"/>
              </a:ext>
            </a:extLst>
          </p:cNvPr>
          <p:cNvSpPr/>
          <p:nvPr/>
        </p:nvSpPr>
        <p:spPr>
          <a:xfrm>
            <a:off x="-20136" y="1475516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ltiply 28">
            <a:extLst>
              <a:ext uri="{FF2B5EF4-FFF2-40B4-BE49-F238E27FC236}">
                <a16:creationId xmlns:a16="http://schemas.microsoft.com/office/drawing/2014/main" id="{6D930EF9-592B-FB45-9448-BF61F9562B8B}"/>
              </a:ext>
            </a:extLst>
          </p:cNvPr>
          <p:cNvSpPr/>
          <p:nvPr/>
        </p:nvSpPr>
        <p:spPr>
          <a:xfrm>
            <a:off x="1531700" y="2616866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Multiply 29">
            <a:extLst>
              <a:ext uri="{FF2B5EF4-FFF2-40B4-BE49-F238E27FC236}">
                <a16:creationId xmlns:a16="http://schemas.microsoft.com/office/drawing/2014/main" id="{7935EEFC-F6AD-2C4F-B454-5DE5A43B3957}"/>
              </a:ext>
            </a:extLst>
          </p:cNvPr>
          <p:cNvSpPr/>
          <p:nvPr/>
        </p:nvSpPr>
        <p:spPr>
          <a:xfrm>
            <a:off x="1545555" y="361439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Multiply 30">
            <a:extLst>
              <a:ext uri="{FF2B5EF4-FFF2-40B4-BE49-F238E27FC236}">
                <a16:creationId xmlns:a16="http://schemas.microsoft.com/office/drawing/2014/main" id="{1A8BB0DF-A555-E142-B3F2-A506C726695E}"/>
              </a:ext>
            </a:extLst>
          </p:cNvPr>
          <p:cNvSpPr/>
          <p:nvPr/>
        </p:nvSpPr>
        <p:spPr>
          <a:xfrm>
            <a:off x="1531700" y="465348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52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: 14 Points 4">
            <a:extLst>
              <a:ext uri="{FF2B5EF4-FFF2-40B4-BE49-F238E27FC236}">
                <a16:creationId xmlns:a16="http://schemas.microsoft.com/office/drawing/2014/main" id="{6374D764-53D0-4722-ADF2-6BA28672E3F1}"/>
              </a:ext>
            </a:extLst>
          </p:cNvPr>
          <p:cNvSpPr/>
          <p:nvPr/>
        </p:nvSpPr>
        <p:spPr>
          <a:xfrm rot="502135">
            <a:off x="5342421" y="3669348"/>
            <a:ext cx="3703320" cy="1724897"/>
          </a:xfrm>
          <a:prstGeom prst="irregularSeal2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3" y="1275568"/>
            <a:ext cx="4412087" cy="4378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98524" y="1275568"/>
            <a:ext cx="5808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badge is this?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Face Painting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Artist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Entertainer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Mask Making </a:t>
            </a:r>
          </a:p>
        </p:txBody>
      </p:sp>
    </p:spTree>
    <p:extLst>
      <p:ext uri="{BB962C8B-B14F-4D97-AF65-F5344CB8AC3E}">
        <p14:creationId xmlns:p14="http://schemas.microsoft.com/office/powerpoint/2010/main" val="2143148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2952581" y="2459504"/>
            <a:ext cx="60580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4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Famous People</a:t>
            </a:r>
          </a:p>
        </p:txBody>
      </p:sp>
    </p:spTree>
    <p:extLst>
      <p:ext uri="{BB962C8B-B14F-4D97-AF65-F5344CB8AC3E}">
        <p14:creationId xmlns:p14="http://schemas.microsoft.com/office/powerpoint/2010/main" val="3525320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Meghan Markle</a:t>
            </a:r>
            <a:endParaRPr sz="3067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400" y="1077767"/>
            <a:ext cx="4495267" cy="44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Taylor Swift</a:t>
            </a:r>
            <a:endParaRPr sz="3067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 dirty="0"/>
              <a:t>The Queen</a:t>
            </a:r>
            <a:endParaRPr sz="3067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12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 dirty="0"/>
              <a:t>Catherine, Duchess of Cambridge</a:t>
            </a:r>
            <a:endParaRPr sz="3067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D6DA1-32F7-411A-8E24-E44757600DAB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Meghan Markle</a:t>
            </a:r>
            <a:endParaRPr sz="3067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400" y="1077767"/>
            <a:ext cx="4495267" cy="4495267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Taylor Swift</a:t>
            </a:r>
            <a:endParaRPr sz="3067"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 dirty="0"/>
              <a:t>The Queen</a:t>
            </a:r>
            <a:endParaRPr sz="3067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019E00-C735-4A75-B55B-A5862A8C4276}"/>
              </a:ext>
            </a:extLst>
          </p:cNvPr>
          <p:cNvSpPr/>
          <p:nvPr/>
        </p:nvSpPr>
        <p:spPr>
          <a:xfrm>
            <a:off x="5813066" y="3013793"/>
            <a:ext cx="5068293" cy="1042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126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 b="1" i="1" dirty="0">
                <a:solidFill>
                  <a:schemeClr val="bg1"/>
                </a:solidFill>
              </a:rPr>
              <a:t>Catherine, Duchess of Cambridge</a:t>
            </a:r>
            <a:endParaRPr sz="3067" b="1" i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0999D-99A4-4C2A-9049-E82418FE33E3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3096263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Donald Trump</a:t>
            </a:r>
            <a:endParaRPr sz="3067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David Cameron</a:t>
            </a:r>
            <a:endParaRPr sz="3067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Boris Johnson</a:t>
            </a:r>
            <a:endParaRPr sz="3067"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The Wizard of Oz</a:t>
            </a:r>
            <a:endParaRPr sz="3067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09" y="1027767"/>
            <a:ext cx="3454633" cy="4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6492F1-55C0-4210-8F59-AF8ED12141C9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A43ACE-3E30-4CD5-A27D-5DF0D43536F6}"/>
              </a:ext>
            </a:extLst>
          </p:cNvPr>
          <p:cNvSpPr/>
          <p:nvPr/>
        </p:nvSpPr>
        <p:spPr>
          <a:xfrm>
            <a:off x="5813067" y="2285967"/>
            <a:ext cx="5068293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Donald Trump</a:t>
            </a:r>
            <a:endParaRPr sz="3067"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David Cameron</a:t>
            </a:r>
            <a:endParaRPr sz="3067"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 b="1" i="1" dirty="0">
                <a:solidFill>
                  <a:schemeClr val="bg1"/>
                </a:solidFill>
              </a:rPr>
              <a:t>Boris Johnson</a:t>
            </a:r>
            <a:endParaRPr sz="3067" b="1" i="1" dirty="0">
              <a:solidFill>
                <a:schemeClr val="bg1"/>
              </a:solidFill>
            </a:endParaRPr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The Wizard of Oz</a:t>
            </a:r>
            <a:endParaRPr sz="3067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309" y="1027767"/>
            <a:ext cx="3454633" cy="49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28550A-A8B8-4058-9A24-5C5837A424F7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24034642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Will Smith</a:t>
            </a:r>
            <a:endParaRPr sz="3067"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Will.I.Am</a:t>
            </a:r>
            <a:endParaRPr sz="3067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Eddy Murphy</a:t>
            </a:r>
            <a:endParaRPr sz="3067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Samuel L Jackson</a:t>
            </a:r>
            <a:endParaRPr sz="3067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00" y="1174801"/>
            <a:ext cx="3631267" cy="37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C14155-6DB4-43F8-9890-D51E67441E97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73414E-81E5-4C34-BC5E-AC48BBF515BD}"/>
              </a:ext>
            </a:extLst>
          </p:cNvPr>
          <p:cNvSpPr/>
          <p:nvPr/>
        </p:nvSpPr>
        <p:spPr>
          <a:xfrm>
            <a:off x="5813067" y="950300"/>
            <a:ext cx="5068293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 b="1" i="1" dirty="0">
                <a:solidFill>
                  <a:schemeClr val="bg1"/>
                </a:solidFill>
              </a:rPr>
              <a:t>Will Smith</a:t>
            </a:r>
            <a:endParaRPr sz="3067" b="1" i="1" dirty="0">
              <a:solidFill>
                <a:schemeClr val="bg1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Will.I.Am</a:t>
            </a:r>
            <a:endParaRPr sz="3067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Eddy Murphy</a:t>
            </a:r>
            <a:endParaRPr sz="3067"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Samuel L Jackson</a:t>
            </a:r>
            <a:endParaRPr sz="3067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00" y="1174801"/>
            <a:ext cx="3631267" cy="37090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0304FC-06C8-4404-9EB1-E8F7F29B7ECB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3376883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Fran Kirby</a:t>
            </a:r>
            <a:endParaRPr sz="3067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Steph Houghton</a:t>
            </a:r>
            <a:endParaRPr sz="3067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Millie Bright</a:t>
            </a:r>
            <a:endParaRPr sz="3067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Jill Scott</a:t>
            </a:r>
            <a:endParaRPr sz="3067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00" y="851200"/>
            <a:ext cx="3814867" cy="38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B1B92C-E036-4680-BA3E-D66E45A2E3CF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E95167-2722-4E0B-9E23-85883CB42E73}"/>
              </a:ext>
            </a:extLst>
          </p:cNvPr>
          <p:cNvSpPr/>
          <p:nvPr/>
        </p:nvSpPr>
        <p:spPr>
          <a:xfrm>
            <a:off x="5813067" y="1605792"/>
            <a:ext cx="5068293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Fran Kirby</a:t>
            </a:r>
            <a:endParaRPr sz="3067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 b="1" i="1" dirty="0">
                <a:solidFill>
                  <a:schemeClr val="bg1"/>
                </a:solidFill>
              </a:rPr>
              <a:t>Steph Houghton</a:t>
            </a:r>
            <a:endParaRPr sz="3067" b="1" i="1" dirty="0">
              <a:solidFill>
                <a:schemeClr val="bg1"/>
              </a:solidFill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Millie Bright</a:t>
            </a:r>
            <a:endParaRPr sz="3067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Jill Scott</a:t>
            </a:r>
            <a:endParaRPr sz="3067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200" y="851200"/>
            <a:ext cx="3814867" cy="381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8994E65-5658-455C-9963-96A964929FAD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215949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365125"/>
            <a:ext cx="10515600" cy="757093"/>
          </a:xfrm>
        </p:spPr>
        <p:txBody>
          <a:bodyPr>
            <a:normAutofit/>
          </a:bodyPr>
          <a:lstStyle/>
          <a:p>
            <a:r>
              <a:rPr lang="en-US" dirty="0"/>
              <a:t>Which robot was the hero in Disney’s Wall-E?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859B4-9D21-1443-8B67-E7C34622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83" y="2822114"/>
            <a:ext cx="3039620" cy="3039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D9C7B-7E2B-1E4A-89BB-FF223F204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391" y="2266914"/>
            <a:ext cx="2552700" cy="318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1A66C-8F5D-224F-8ACD-10F66F9E9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957" y="1409470"/>
            <a:ext cx="2025610" cy="429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49C6E-0C9A-C145-9F6F-E018446CE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1" y="3313224"/>
            <a:ext cx="3962400" cy="205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B62B84-D88A-F94B-BEBD-D2377AE8B1DE}"/>
              </a:ext>
            </a:extLst>
          </p:cNvPr>
          <p:cNvSpPr/>
          <p:nvPr/>
        </p:nvSpPr>
        <p:spPr>
          <a:xfrm>
            <a:off x="2034021" y="556954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84017-455C-964E-A938-3691E9023864}"/>
              </a:ext>
            </a:extLst>
          </p:cNvPr>
          <p:cNvSpPr/>
          <p:nvPr/>
        </p:nvSpPr>
        <p:spPr>
          <a:xfrm>
            <a:off x="4873779" y="55239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3EDCF8-40AF-B44F-8F6D-29A714FF664F}"/>
              </a:ext>
            </a:extLst>
          </p:cNvPr>
          <p:cNvSpPr/>
          <p:nvPr/>
        </p:nvSpPr>
        <p:spPr>
          <a:xfrm>
            <a:off x="10603867" y="552398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07996-8F0E-3D47-92F2-0F27CB3ABCA1}"/>
              </a:ext>
            </a:extLst>
          </p:cNvPr>
          <p:cNvSpPr/>
          <p:nvPr/>
        </p:nvSpPr>
        <p:spPr>
          <a:xfrm>
            <a:off x="7524697" y="55239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81759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Richard 3rd</a:t>
            </a:r>
            <a:endParaRPr sz="3067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William the Conqueror</a:t>
            </a:r>
            <a:endParaRPr sz="3067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Charles 1st</a:t>
            </a:r>
            <a:endParaRPr sz="3067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Henry 8th</a:t>
            </a:r>
            <a:endParaRPr sz="3067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500" y="801742"/>
            <a:ext cx="3986667" cy="39866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BD79DB-1945-4B4B-9305-F5BE2B0AF7E9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4E0315-9401-4146-87FA-FB3E5717C037}"/>
              </a:ext>
            </a:extLst>
          </p:cNvPr>
          <p:cNvSpPr/>
          <p:nvPr/>
        </p:nvSpPr>
        <p:spPr>
          <a:xfrm>
            <a:off x="5813067" y="2927800"/>
            <a:ext cx="5068293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Richard 3rd</a:t>
            </a:r>
            <a:endParaRPr sz="3067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William the Conqueror</a:t>
            </a:r>
            <a:endParaRPr sz="3067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Charles 1st</a:t>
            </a:r>
            <a:endParaRPr sz="3067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 b="1" i="1" dirty="0">
                <a:solidFill>
                  <a:schemeClr val="bg1"/>
                </a:solidFill>
              </a:rPr>
              <a:t>Henry 8th</a:t>
            </a:r>
            <a:endParaRPr sz="3067" b="1" i="1" dirty="0">
              <a:solidFill>
                <a:schemeClr val="bg1"/>
              </a:solidFill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6500" y="801742"/>
            <a:ext cx="3986667" cy="39866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817294-C2F2-476A-BE57-AC03B8015008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887833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/>
              <a:t>Marcus Rashford</a:t>
            </a:r>
            <a:endParaRPr sz="3067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Kenny Dalglish</a:t>
            </a:r>
            <a:endParaRPr sz="3067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Raheem Sterling</a:t>
            </a:r>
            <a:endParaRPr sz="3067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/>
              <a:t>Alex Oxlade-Chamberlain</a:t>
            </a:r>
            <a:endParaRPr sz="3067"/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67" y="801741"/>
            <a:ext cx="4402303" cy="38643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E7FC9A-8C1B-4884-94C9-137CBA3B43F7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29EAD7-04FD-4D75-93C2-4AE19F338199}"/>
              </a:ext>
            </a:extLst>
          </p:cNvPr>
          <p:cNvSpPr/>
          <p:nvPr/>
        </p:nvSpPr>
        <p:spPr>
          <a:xfrm>
            <a:off x="5813067" y="2927800"/>
            <a:ext cx="5068293" cy="71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5813067" y="977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/>
            </a:pPr>
            <a:r>
              <a:rPr lang="en" sz="3067" dirty="0"/>
              <a:t>Marcus Rashford</a:t>
            </a:r>
            <a:endParaRPr sz="3067"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5813067" y="1635000"/>
            <a:ext cx="5963200" cy="1042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2"/>
            </a:pPr>
            <a:r>
              <a:rPr lang="en" sz="3067"/>
              <a:t>Kenny Dalglish</a:t>
            </a:r>
            <a:endParaRPr sz="3067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5813067" y="2285967"/>
            <a:ext cx="5963200" cy="71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3"/>
            </a:pPr>
            <a:r>
              <a:rPr lang="en" sz="3067"/>
              <a:t>Raheem Sterling</a:t>
            </a:r>
            <a:endParaRPr sz="3067"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5813067" y="2961433"/>
            <a:ext cx="5963200" cy="78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indent="-499521">
              <a:buSzPts val="2300"/>
              <a:buAutoNum type="alphaUcPeriod" startAt="4"/>
            </a:pPr>
            <a:r>
              <a:rPr lang="en" sz="3067" b="1" i="1" dirty="0">
                <a:solidFill>
                  <a:schemeClr val="bg1"/>
                </a:solidFill>
              </a:rPr>
              <a:t>Alex Oxlade-Chamberlain</a:t>
            </a:r>
            <a:endParaRPr sz="3067" b="1" i="1" dirty="0">
              <a:solidFill>
                <a:schemeClr val="bg1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467" y="801741"/>
            <a:ext cx="4402303" cy="38643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9FE004-2402-4A69-8405-A910CE462295}"/>
              </a:ext>
            </a:extLst>
          </p:cNvPr>
          <p:cNvSpPr/>
          <p:nvPr/>
        </p:nvSpPr>
        <p:spPr>
          <a:xfrm>
            <a:off x="905669" y="248215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Who is this?</a:t>
            </a:r>
          </a:p>
        </p:txBody>
      </p:sp>
    </p:spTree>
    <p:extLst>
      <p:ext uri="{BB962C8B-B14F-4D97-AF65-F5344CB8AC3E}">
        <p14:creationId xmlns:p14="http://schemas.microsoft.com/office/powerpoint/2010/main" val="38781927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254222" y="2459504"/>
            <a:ext cx="3454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5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Space</a:t>
            </a:r>
          </a:p>
        </p:txBody>
      </p:sp>
    </p:spTree>
    <p:extLst>
      <p:ext uri="{BB962C8B-B14F-4D97-AF65-F5344CB8AC3E}">
        <p14:creationId xmlns:p14="http://schemas.microsoft.com/office/powerpoint/2010/main" val="1010337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is view is one of the first from the MESSENGER probe's Oct. 6, 2008 flyby of Mercury.">
            <a:extLst>
              <a:ext uri="{FF2B5EF4-FFF2-40B4-BE49-F238E27FC236}">
                <a16:creationId xmlns:a16="http://schemas.microsoft.com/office/drawing/2014/main" id="{A960AA64-2216-41CF-8BE2-9BC64B58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35152"/>
            <a:ext cx="5187696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438912"/>
            <a:ext cx="4882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What object in the Solar System is this?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A	Mercury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An </a:t>
            </a:r>
            <a:r>
              <a:rPr lang="en-GB" sz="3600" dirty="0" err="1">
                <a:latin typeface="OCR A Extended" panose="02010509020102010303" pitchFamily="50" charset="0"/>
              </a:rPr>
              <a:t>Asteriod</a:t>
            </a:r>
            <a:endParaRPr lang="en-GB" sz="3600" dirty="0">
              <a:latin typeface="OCR A Extended" panose="02010509020102010303" pitchFamily="50" charset="0"/>
            </a:endParaRP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Venus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Saturn</a:t>
            </a:r>
          </a:p>
        </p:txBody>
      </p:sp>
    </p:spTree>
    <p:extLst>
      <p:ext uri="{BB962C8B-B14F-4D97-AF65-F5344CB8AC3E}">
        <p14:creationId xmlns:p14="http://schemas.microsoft.com/office/powerpoint/2010/main" val="2480621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FA9FA-9973-461C-9713-3A0595FD8356}"/>
              </a:ext>
            </a:extLst>
          </p:cNvPr>
          <p:cNvSpPr/>
          <p:nvPr/>
        </p:nvSpPr>
        <p:spPr>
          <a:xfrm>
            <a:off x="342900" y="2514600"/>
            <a:ext cx="3606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This view is one of the first from the MESSENGER probe's Oct. 6, 2008 flyby of Mercury.">
            <a:extLst>
              <a:ext uri="{FF2B5EF4-FFF2-40B4-BE49-F238E27FC236}">
                <a16:creationId xmlns:a16="http://schemas.microsoft.com/office/drawing/2014/main" id="{A960AA64-2216-41CF-8BE2-9BC64B58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835152"/>
            <a:ext cx="5187696" cy="518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438912"/>
            <a:ext cx="48828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What object in the Solar System is this?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A	Mercury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An </a:t>
            </a:r>
            <a:r>
              <a:rPr lang="en-GB" sz="3600" dirty="0" err="1">
                <a:latin typeface="OCR A Extended" panose="02010509020102010303" pitchFamily="50" charset="0"/>
              </a:rPr>
              <a:t>Asteriod</a:t>
            </a:r>
            <a:endParaRPr lang="en-GB" sz="3600" dirty="0">
              <a:latin typeface="OCR A Extended" panose="02010509020102010303" pitchFamily="50" charset="0"/>
            </a:endParaRP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Venus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Saturn</a:t>
            </a:r>
          </a:p>
        </p:txBody>
      </p:sp>
    </p:spTree>
    <p:extLst>
      <p:ext uri="{BB962C8B-B14F-4D97-AF65-F5344CB8AC3E}">
        <p14:creationId xmlns:p14="http://schemas.microsoft.com/office/powerpoint/2010/main" val="22224367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64DD092-794D-426D-8F3E-B0181DEA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1024128" y="219456"/>
            <a:ext cx="10506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How far is the Earth from the Sun?</a:t>
            </a: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A	93 million miles</a:t>
            </a: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B	93 million light-years</a:t>
            </a: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C	93 million millimetres</a:t>
            </a: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D	93 million steps</a:t>
            </a:r>
          </a:p>
        </p:txBody>
      </p:sp>
    </p:spTree>
    <p:extLst>
      <p:ext uri="{BB962C8B-B14F-4D97-AF65-F5344CB8AC3E}">
        <p14:creationId xmlns:p14="http://schemas.microsoft.com/office/powerpoint/2010/main" val="28385893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F64DD092-794D-426D-8F3E-B0181DEA4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2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7DBDE0-5D04-4CAD-A8D2-F0F541E4A279}"/>
              </a:ext>
            </a:extLst>
          </p:cNvPr>
          <p:cNvSpPr/>
          <p:nvPr/>
        </p:nvSpPr>
        <p:spPr>
          <a:xfrm>
            <a:off x="934212" y="1320800"/>
            <a:ext cx="7244588" cy="6477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1024128" y="219456"/>
            <a:ext cx="10506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How far is the Earth from the Sun?</a:t>
            </a: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A	93 million miles</a:t>
            </a: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B	93 million light-years</a:t>
            </a: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endParaRPr lang="en-GB" sz="3600" dirty="0">
              <a:solidFill>
                <a:schemeClr val="bg1"/>
              </a:solidFill>
              <a:latin typeface="OCR A Extended" panose="02010509020102010303" pitchFamily="50" charset="0"/>
            </a:endParaRP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C	93 million millimetres</a:t>
            </a:r>
          </a:p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D	93 million steps</a:t>
            </a:r>
          </a:p>
        </p:txBody>
      </p:sp>
    </p:spTree>
    <p:extLst>
      <p:ext uri="{BB962C8B-B14F-4D97-AF65-F5344CB8AC3E}">
        <p14:creationId xmlns:p14="http://schemas.microsoft.com/office/powerpoint/2010/main" val="18974585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09781"/>
            <a:ext cx="1136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Which is the heaviest space rocket?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71B247-66E0-494E-A079-695D70FB9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83" y="849829"/>
            <a:ext cx="2377440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877EB-F517-4FCC-BB56-F663FC40BEB5}"/>
              </a:ext>
            </a:extLst>
          </p:cNvPr>
          <p:cNvSpPr txBox="1"/>
          <p:nvPr/>
        </p:nvSpPr>
        <p:spPr>
          <a:xfrm>
            <a:off x="218592" y="5594349"/>
            <a:ext cx="305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Saturn V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(1969)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57373EB-2D21-41A0-B7EF-B189A47C9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965" y="849829"/>
            <a:ext cx="2185416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6D7BF-288A-45EC-84C2-F9D90CE8E2A6}"/>
              </a:ext>
            </a:extLst>
          </p:cNvPr>
          <p:cNvSpPr txBox="1"/>
          <p:nvPr/>
        </p:nvSpPr>
        <p:spPr>
          <a:xfrm>
            <a:off x="3016745" y="5594349"/>
            <a:ext cx="225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SpaceX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Falcon Heavy (2018)</a:t>
            </a:r>
            <a:endParaRPr lang="en-GB" sz="3200" dirty="0">
              <a:latin typeface="OCR A Extended" panose="02010509020102010303" pitchFamily="50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48F922C-9972-40A6-9A5A-7C33A3F8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47" y="849829"/>
            <a:ext cx="2959747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B4B38-3BD0-42DA-81C8-B01F3C46F9B4}"/>
              </a:ext>
            </a:extLst>
          </p:cNvPr>
          <p:cNvSpPr txBox="1"/>
          <p:nvPr/>
        </p:nvSpPr>
        <p:spPr>
          <a:xfrm>
            <a:off x="5475747" y="5594349"/>
            <a:ext cx="225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NASA Space Shuttle (2012)</a:t>
            </a:r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A6658E6-C714-4E51-9A91-75711DF1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415" y="849829"/>
            <a:ext cx="2830009" cy="46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D0735-0566-46A7-9218-5E1C00652102}"/>
              </a:ext>
            </a:extLst>
          </p:cNvPr>
          <p:cNvSpPr txBox="1"/>
          <p:nvPr/>
        </p:nvSpPr>
        <p:spPr>
          <a:xfrm>
            <a:off x="8589087" y="5594349"/>
            <a:ext cx="1523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Soviet Union N1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(1969)</a:t>
            </a:r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3082" name="Picture 10" descr="Flag of the Soviet Union">
            <a:extLst>
              <a:ext uri="{FF2B5EF4-FFF2-40B4-BE49-F238E27FC236}">
                <a16:creationId xmlns:a16="http://schemas.microsoft.com/office/drawing/2014/main" id="{8631B981-BF47-434E-AB18-67D48C41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3279" y="5504098"/>
            <a:ext cx="1000145" cy="5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lag of the United States">
            <a:extLst>
              <a:ext uri="{FF2B5EF4-FFF2-40B4-BE49-F238E27FC236}">
                <a16:creationId xmlns:a16="http://schemas.microsoft.com/office/drawing/2014/main" id="{70E352B0-813D-45F9-8F0A-8F0D4CF0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90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lag of the United States">
            <a:extLst>
              <a:ext uri="{FF2B5EF4-FFF2-40B4-BE49-F238E27FC236}">
                <a16:creationId xmlns:a16="http://schemas.microsoft.com/office/drawing/2014/main" id="{979A19FD-F300-4DDC-BBB8-F27FA218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368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lag of the United States">
            <a:extLst>
              <a:ext uri="{FF2B5EF4-FFF2-40B4-BE49-F238E27FC236}">
                <a16:creationId xmlns:a16="http://schemas.microsoft.com/office/drawing/2014/main" id="{AB6C0015-5B03-4E13-ACD1-5AA58177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481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FAA667-A216-4980-9BEB-BAAB3CA28AFD}"/>
              </a:ext>
            </a:extLst>
          </p:cNvPr>
          <p:cNvSpPr txBox="1"/>
          <p:nvPr/>
        </p:nvSpPr>
        <p:spPr>
          <a:xfrm>
            <a:off x="311283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6AB5E-C7EF-47CD-9F52-034FE862597D}"/>
              </a:ext>
            </a:extLst>
          </p:cNvPr>
          <p:cNvSpPr txBox="1"/>
          <p:nvPr/>
        </p:nvSpPr>
        <p:spPr>
          <a:xfrm>
            <a:off x="3050965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9050E-FC61-4709-A636-F387DF3756CA}"/>
              </a:ext>
            </a:extLst>
          </p:cNvPr>
          <p:cNvSpPr txBox="1"/>
          <p:nvPr/>
        </p:nvSpPr>
        <p:spPr>
          <a:xfrm>
            <a:off x="5475747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C6B79-3B4A-48B4-8A6B-AA5315AA1A61}"/>
              </a:ext>
            </a:extLst>
          </p:cNvPr>
          <p:cNvSpPr txBox="1"/>
          <p:nvPr/>
        </p:nvSpPr>
        <p:spPr>
          <a:xfrm>
            <a:off x="8563415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525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365125"/>
            <a:ext cx="10515600" cy="757093"/>
          </a:xfrm>
        </p:spPr>
        <p:txBody>
          <a:bodyPr>
            <a:normAutofit/>
          </a:bodyPr>
          <a:lstStyle/>
          <a:p>
            <a:r>
              <a:rPr lang="en-US" dirty="0"/>
              <a:t>Which robot was the hero in Disney’s Wall-E?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0859B4-9D21-1443-8B67-E7C34622F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183" y="2822114"/>
            <a:ext cx="3039620" cy="3039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6D9C7B-7E2B-1E4A-89BB-FF223F204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391" y="2266914"/>
            <a:ext cx="2552700" cy="318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1A66C-8F5D-224F-8ACD-10F66F9E9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1957" y="1409470"/>
            <a:ext cx="2025610" cy="4297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49C6E-0C9A-C145-9F6F-E018446CE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91" y="3313224"/>
            <a:ext cx="3962400" cy="2057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B62B84-D88A-F94B-BEBD-D2377AE8B1DE}"/>
              </a:ext>
            </a:extLst>
          </p:cNvPr>
          <p:cNvSpPr/>
          <p:nvPr/>
        </p:nvSpPr>
        <p:spPr>
          <a:xfrm>
            <a:off x="2034021" y="5569545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E84017-455C-964E-A938-3691E9023864}"/>
              </a:ext>
            </a:extLst>
          </p:cNvPr>
          <p:cNvSpPr/>
          <p:nvPr/>
        </p:nvSpPr>
        <p:spPr>
          <a:xfrm>
            <a:off x="4873779" y="55239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3EDCF8-40AF-B44F-8F6D-29A714FF664F}"/>
              </a:ext>
            </a:extLst>
          </p:cNvPr>
          <p:cNvSpPr/>
          <p:nvPr/>
        </p:nvSpPr>
        <p:spPr>
          <a:xfrm>
            <a:off x="10603867" y="5523986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707996-8F0E-3D47-92F2-0F27CB3ABCA1}"/>
              </a:ext>
            </a:extLst>
          </p:cNvPr>
          <p:cNvSpPr/>
          <p:nvPr/>
        </p:nvSpPr>
        <p:spPr>
          <a:xfrm>
            <a:off x="7524697" y="552398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63E91DE6-3997-F947-9B85-74455774A43F}"/>
              </a:ext>
            </a:extLst>
          </p:cNvPr>
          <p:cNvSpPr/>
          <p:nvPr/>
        </p:nvSpPr>
        <p:spPr>
          <a:xfrm>
            <a:off x="1516136" y="5523986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>
            <a:extLst>
              <a:ext uri="{FF2B5EF4-FFF2-40B4-BE49-F238E27FC236}">
                <a16:creationId xmlns:a16="http://schemas.microsoft.com/office/drawing/2014/main" id="{1B77F74E-306E-A447-A3AE-B288F7A71D52}"/>
              </a:ext>
            </a:extLst>
          </p:cNvPr>
          <p:cNvSpPr/>
          <p:nvPr/>
        </p:nvSpPr>
        <p:spPr>
          <a:xfrm>
            <a:off x="4356318" y="5523986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>
            <a:extLst>
              <a:ext uri="{FF2B5EF4-FFF2-40B4-BE49-F238E27FC236}">
                <a16:creationId xmlns:a16="http://schemas.microsoft.com/office/drawing/2014/main" id="{D3B46303-75D8-A446-9F6E-E66B42C629A4}"/>
              </a:ext>
            </a:extLst>
          </p:cNvPr>
          <p:cNvSpPr/>
          <p:nvPr/>
        </p:nvSpPr>
        <p:spPr>
          <a:xfrm>
            <a:off x="10119809" y="5551695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3E65E4A-1B82-0947-907F-C8759DA0D0DA}"/>
              </a:ext>
            </a:extLst>
          </p:cNvPr>
          <p:cNvSpPr/>
          <p:nvPr/>
        </p:nvSpPr>
        <p:spPr>
          <a:xfrm>
            <a:off x="8077337" y="5569545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135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7C6B30C-938D-4CD1-85B5-8F05D71FAC46}"/>
              </a:ext>
            </a:extLst>
          </p:cNvPr>
          <p:cNvSpPr/>
          <p:nvPr/>
        </p:nvSpPr>
        <p:spPr>
          <a:xfrm>
            <a:off x="218592" y="774373"/>
            <a:ext cx="2593007" cy="5973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09781"/>
            <a:ext cx="1136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Which is the heaviest space rocket?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71B247-66E0-494E-A079-695D70FB9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83" y="849829"/>
            <a:ext cx="2377440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877EB-F517-4FCC-BB56-F663FC40BEB5}"/>
              </a:ext>
            </a:extLst>
          </p:cNvPr>
          <p:cNvSpPr txBox="1"/>
          <p:nvPr/>
        </p:nvSpPr>
        <p:spPr>
          <a:xfrm>
            <a:off x="218592" y="5594349"/>
            <a:ext cx="305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Saturn V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(1969)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57373EB-2D21-41A0-B7EF-B189A47C9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0965" y="849829"/>
            <a:ext cx="2185416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36D7BF-288A-45EC-84C2-F9D90CE8E2A6}"/>
              </a:ext>
            </a:extLst>
          </p:cNvPr>
          <p:cNvSpPr txBox="1"/>
          <p:nvPr/>
        </p:nvSpPr>
        <p:spPr>
          <a:xfrm>
            <a:off x="3016745" y="5594349"/>
            <a:ext cx="225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Space X Falcon Heavy (2018)</a:t>
            </a:r>
            <a:endParaRPr lang="en-GB" sz="3200" dirty="0">
              <a:latin typeface="OCR A Extended" panose="02010509020102010303" pitchFamily="50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148F922C-9972-40A6-9A5A-7C33A3F85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747" y="849829"/>
            <a:ext cx="2959747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CB4B38-3BD0-42DA-81C8-B01F3C46F9B4}"/>
              </a:ext>
            </a:extLst>
          </p:cNvPr>
          <p:cNvSpPr txBox="1"/>
          <p:nvPr/>
        </p:nvSpPr>
        <p:spPr>
          <a:xfrm>
            <a:off x="5475747" y="5594349"/>
            <a:ext cx="2253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NASA Space Shuttle (2012)</a:t>
            </a:r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BA6658E6-C714-4E51-9A91-75711DF18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3415" y="849829"/>
            <a:ext cx="2830009" cy="46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6D0735-0566-46A7-9218-5E1C00652102}"/>
              </a:ext>
            </a:extLst>
          </p:cNvPr>
          <p:cNvSpPr txBox="1"/>
          <p:nvPr/>
        </p:nvSpPr>
        <p:spPr>
          <a:xfrm>
            <a:off x="8589087" y="5594349"/>
            <a:ext cx="15230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Soviet Union N1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(1969</a:t>
            </a:r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3082" name="Picture 10" descr="Flag of the Soviet Union">
            <a:extLst>
              <a:ext uri="{FF2B5EF4-FFF2-40B4-BE49-F238E27FC236}">
                <a16:creationId xmlns:a16="http://schemas.microsoft.com/office/drawing/2014/main" id="{8631B981-BF47-434E-AB18-67D48C41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3279" y="5504098"/>
            <a:ext cx="1000145" cy="504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Flag of the United States">
            <a:extLst>
              <a:ext uri="{FF2B5EF4-FFF2-40B4-BE49-F238E27FC236}">
                <a16:creationId xmlns:a16="http://schemas.microsoft.com/office/drawing/2014/main" id="{70E352B0-813D-45F9-8F0A-8F0D4CF0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90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lag of the United States">
            <a:extLst>
              <a:ext uri="{FF2B5EF4-FFF2-40B4-BE49-F238E27FC236}">
                <a16:creationId xmlns:a16="http://schemas.microsoft.com/office/drawing/2014/main" id="{979A19FD-F300-4DDC-BBB8-F27FA218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368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Flag of the United States">
            <a:extLst>
              <a:ext uri="{FF2B5EF4-FFF2-40B4-BE49-F238E27FC236}">
                <a16:creationId xmlns:a16="http://schemas.microsoft.com/office/drawing/2014/main" id="{AB6C0015-5B03-4E13-ACD1-5AA581776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481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FAA667-A216-4980-9BEB-BAAB3CA28AFD}"/>
              </a:ext>
            </a:extLst>
          </p:cNvPr>
          <p:cNvSpPr txBox="1"/>
          <p:nvPr/>
        </p:nvSpPr>
        <p:spPr>
          <a:xfrm>
            <a:off x="311283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F6AB5E-C7EF-47CD-9F52-034FE862597D}"/>
              </a:ext>
            </a:extLst>
          </p:cNvPr>
          <p:cNvSpPr txBox="1"/>
          <p:nvPr/>
        </p:nvSpPr>
        <p:spPr>
          <a:xfrm>
            <a:off x="3050965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C9050E-FC61-4709-A636-F387DF3756CA}"/>
              </a:ext>
            </a:extLst>
          </p:cNvPr>
          <p:cNvSpPr txBox="1"/>
          <p:nvPr/>
        </p:nvSpPr>
        <p:spPr>
          <a:xfrm>
            <a:off x="5475747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EC6B79-3B4A-48B4-8A6B-AA5315AA1A61}"/>
              </a:ext>
            </a:extLst>
          </p:cNvPr>
          <p:cNvSpPr txBox="1"/>
          <p:nvPr/>
        </p:nvSpPr>
        <p:spPr>
          <a:xfrm>
            <a:off x="8563415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A4E5AF-052D-4066-B8CB-BDA807E8C12E}"/>
              </a:ext>
            </a:extLst>
          </p:cNvPr>
          <p:cNvSpPr/>
          <p:nvPr/>
        </p:nvSpPr>
        <p:spPr>
          <a:xfrm>
            <a:off x="655725" y="3128473"/>
            <a:ext cx="1519968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2970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tonnes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802631-C144-4FE3-A50C-86AD5B3282AD}"/>
              </a:ext>
            </a:extLst>
          </p:cNvPr>
          <p:cNvSpPr/>
          <p:nvPr/>
        </p:nvSpPr>
        <p:spPr>
          <a:xfrm>
            <a:off x="3360550" y="3128473"/>
            <a:ext cx="1519968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1421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tonnes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85FBF5-9BAB-403D-BA1C-2BEA732ED235}"/>
              </a:ext>
            </a:extLst>
          </p:cNvPr>
          <p:cNvSpPr/>
          <p:nvPr/>
        </p:nvSpPr>
        <p:spPr>
          <a:xfrm>
            <a:off x="6096000" y="3128473"/>
            <a:ext cx="1519968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2030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tonnes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A7F8323-2D41-4064-ABBB-A5771F862E4E}"/>
              </a:ext>
            </a:extLst>
          </p:cNvPr>
          <p:cNvSpPr/>
          <p:nvPr/>
        </p:nvSpPr>
        <p:spPr>
          <a:xfrm>
            <a:off x="9218437" y="3128473"/>
            <a:ext cx="1519967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2750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tonnes</a:t>
            </a:r>
          </a:p>
        </p:txBody>
      </p:sp>
    </p:spTree>
    <p:extLst>
      <p:ext uri="{BB962C8B-B14F-4D97-AF65-F5344CB8AC3E}">
        <p14:creationId xmlns:p14="http://schemas.microsoft.com/office/powerpoint/2010/main" val="3317954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7C6B30C-938D-4CD1-85B5-8F05D71FAC46}"/>
              </a:ext>
            </a:extLst>
          </p:cNvPr>
          <p:cNvSpPr/>
          <p:nvPr/>
        </p:nvSpPr>
        <p:spPr>
          <a:xfrm>
            <a:off x="218592" y="774373"/>
            <a:ext cx="2593007" cy="59738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09781"/>
            <a:ext cx="1136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Which is the heaviest space rocket?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371B247-66E0-494E-A079-695D70FB9A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1283" y="849829"/>
            <a:ext cx="2377440" cy="463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0877EB-F517-4FCC-BB56-F663FC40BEB5}"/>
              </a:ext>
            </a:extLst>
          </p:cNvPr>
          <p:cNvSpPr txBox="1"/>
          <p:nvPr/>
        </p:nvSpPr>
        <p:spPr>
          <a:xfrm>
            <a:off x="218592" y="5594349"/>
            <a:ext cx="305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OCR A Extended" panose="02010509020102010303" pitchFamily="50" charset="0"/>
              </a:rPr>
              <a:t>Saturn V</a:t>
            </a:r>
          </a:p>
          <a:p>
            <a:r>
              <a:rPr lang="en-GB" sz="2000" dirty="0">
                <a:latin typeface="OCR A Extended" panose="02010509020102010303" pitchFamily="50" charset="0"/>
              </a:rPr>
              <a:t>(1969)</a:t>
            </a:r>
          </a:p>
        </p:txBody>
      </p:sp>
      <p:pic>
        <p:nvPicPr>
          <p:cNvPr id="3084" name="Picture 12" descr="Flag of the United States">
            <a:extLst>
              <a:ext uri="{FF2B5EF4-FFF2-40B4-BE49-F238E27FC236}">
                <a16:creationId xmlns:a16="http://schemas.microsoft.com/office/drawing/2014/main" id="{70E352B0-813D-45F9-8F0A-8F0D4CF0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890" y="5504098"/>
            <a:ext cx="913013" cy="48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7FAA667-A216-4980-9BEB-BAAB3CA28AFD}"/>
              </a:ext>
            </a:extLst>
          </p:cNvPr>
          <p:cNvSpPr txBox="1"/>
          <p:nvPr/>
        </p:nvSpPr>
        <p:spPr>
          <a:xfrm>
            <a:off x="311283" y="849829"/>
            <a:ext cx="541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CR A Extended" panose="02010509020102010303" pitchFamily="50" charset="0"/>
              </a:rPr>
              <a:t>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A4E5AF-052D-4066-B8CB-BDA807E8C12E}"/>
              </a:ext>
            </a:extLst>
          </p:cNvPr>
          <p:cNvSpPr/>
          <p:nvPr/>
        </p:nvSpPr>
        <p:spPr>
          <a:xfrm>
            <a:off x="10524094" y="4308994"/>
            <a:ext cx="1519968" cy="1077218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2970</a:t>
            </a:r>
          </a:p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tonnes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06C989-F897-4705-BF0E-DB1E58BFB77D}"/>
              </a:ext>
            </a:extLst>
          </p:cNvPr>
          <p:cNvGrpSpPr/>
          <p:nvPr/>
        </p:nvGrpSpPr>
        <p:grpSpPr>
          <a:xfrm>
            <a:off x="3101169" y="861864"/>
            <a:ext cx="1449314" cy="5672453"/>
            <a:chOff x="3238500" y="861864"/>
            <a:chExt cx="1449314" cy="5672453"/>
          </a:xfrm>
        </p:grpSpPr>
        <p:pic>
          <p:nvPicPr>
            <p:cNvPr id="409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B44EE7BA-AC8A-4F7A-BACA-0686BD27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517884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0A2A30CB-87E6-4400-A7F7-404DF78973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565850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A02379D8-5717-400F-A1F4-D38B38176A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469917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1FD6D85-6783-45F0-85B0-2978EE5AA7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4FD32DD6-A5A6-4334-B7AB-88F989C71D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421951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94C2DF6E-5A37-4393-B488-AF7CB3AA8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0B02A4C1-5A27-473F-B7D4-AD9A991A36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C3CF0A9C-A963-4815-9F28-412DA0E422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2DE68946-AF5D-48A9-BD74-F1EE0446FD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56AA2FA-A683-4F51-9245-15366CD9C6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7E123A03-47AE-4B25-8AF9-6404915074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6138171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BC33EC0-82B4-4099-8D8E-FA9B36A468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38500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9F22503-D461-4A13-937A-B9B9AE1CFC96}"/>
              </a:ext>
            </a:extLst>
          </p:cNvPr>
          <p:cNvGrpSpPr/>
          <p:nvPr/>
        </p:nvGrpSpPr>
        <p:grpSpPr>
          <a:xfrm>
            <a:off x="4585754" y="861864"/>
            <a:ext cx="1449314" cy="5672453"/>
            <a:chOff x="4939284" y="861864"/>
            <a:chExt cx="1449314" cy="5672453"/>
          </a:xfrm>
        </p:grpSpPr>
        <p:pic>
          <p:nvPicPr>
            <p:cNvPr id="3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10143D8C-338D-4526-97B2-81DBE55836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517884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D4C8EC4-D34A-4063-A0C8-58AB7984F6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565850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A523D763-F2C7-45AC-880F-6F870E1BC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469917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BD6CF7F1-89F2-439E-92BE-945E63BE9E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BF37DC4F-8011-4D27-B631-9C70B71E43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421951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017768AB-5FD7-427F-B488-020C55EB198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AB933222-92BC-43B5-9425-F28B78744A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01866696-1B26-4FF6-A839-2A2D61ACB1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58AC5BD4-226B-43AA-AA08-9E3149EB2D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AC6F4E7-C38A-43A5-864A-F5AE17BD08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1360454A-38EA-4FC0-A0B0-3177664B42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6138171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621EA3EB-03FF-4408-A71B-77581182DA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39284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A088302-0198-4E49-A6DD-A585756B22C9}"/>
              </a:ext>
            </a:extLst>
          </p:cNvPr>
          <p:cNvGrpSpPr/>
          <p:nvPr/>
        </p:nvGrpSpPr>
        <p:grpSpPr>
          <a:xfrm>
            <a:off x="6070339" y="861864"/>
            <a:ext cx="1449314" cy="5672453"/>
            <a:chOff x="6605021" y="861864"/>
            <a:chExt cx="1449314" cy="5672453"/>
          </a:xfrm>
        </p:grpSpPr>
        <p:pic>
          <p:nvPicPr>
            <p:cNvPr id="5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90E37B0E-B3F2-474E-8AD0-3F6728F13F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517884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B4C3E382-7EA0-4AAA-AA60-F2F974CBD7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565850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0261B66-D27B-446B-BC3F-0D9B6F3BCC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469917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ADE7411C-D4FE-43D9-B094-29C6D14F47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3BD6B1B1-9E7D-4BC4-9D7A-F1BC005C52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421951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CB6E21A-B546-4F8C-8A96-385A1E9AB3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6063942A-EE88-476F-A9EF-9807ADA923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C0F88CD-E57B-48D0-97BB-393689CD0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7EC9FAE8-CBBC-4DAE-A94A-98F801573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56860A27-E8A6-46BA-839E-79B1239C53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FA0D43A0-2CBA-4BF8-A69B-9FC192906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6138171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D4429FC-5132-4E45-820C-16E5BBEAF7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05021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CCB42BD-3D7A-4B10-8834-915530E0EAC5}"/>
              </a:ext>
            </a:extLst>
          </p:cNvPr>
          <p:cNvGrpSpPr/>
          <p:nvPr/>
        </p:nvGrpSpPr>
        <p:grpSpPr>
          <a:xfrm>
            <a:off x="7554924" y="861864"/>
            <a:ext cx="1449314" cy="5672453"/>
            <a:chOff x="8305805" y="861864"/>
            <a:chExt cx="1449314" cy="5672453"/>
          </a:xfrm>
        </p:grpSpPr>
        <p:pic>
          <p:nvPicPr>
            <p:cNvPr id="6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9C706BF6-5950-40CC-87AB-E2E8CDCBDC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517884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590636D-A896-4926-B202-08C798430B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565850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96486750-E866-4B7C-BDA2-9708B39A66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469917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5A028607-493A-4E92-8511-183F45ABE8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C9E74FB0-EF48-4924-9F92-21452B2A22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421951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49F62A8-ECDE-424F-A5F3-63D2E17639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55A9A110-0D3C-4B7D-A9B9-07D703FB3E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C52DF41-ACAD-4BB1-9BBB-2F170E6AD6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4E2ADC03-D880-4964-9754-7FA3145CC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5CC30090-8BC0-4221-8BE8-8EBBC20448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C2E36F94-ED08-4B2B-90B7-2C2D42D11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6138171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3B191C62-D0D3-443A-A0E5-57C5EA111F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05805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3EAA14E-1B4C-41CE-9359-96C39C6AF751}"/>
              </a:ext>
            </a:extLst>
          </p:cNvPr>
          <p:cNvGrpSpPr/>
          <p:nvPr/>
        </p:nvGrpSpPr>
        <p:grpSpPr>
          <a:xfrm>
            <a:off x="9039509" y="861864"/>
            <a:ext cx="1449314" cy="5672453"/>
            <a:chOff x="9971542" y="861864"/>
            <a:chExt cx="1449314" cy="5672453"/>
          </a:xfrm>
        </p:grpSpPr>
        <p:pic>
          <p:nvPicPr>
            <p:cNvPr id="7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2DD636DB-6D49-430A-A207-2E86F7FD8D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517884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8C24629-9677-4F60-80E2-54FB75C050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565850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C47AE4E-9A23-47A4-8F33-23C17EFF5B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469917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7A01D22A-F8CD-4F13-BBA4-52E4E51C59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3E5D541C-6D26-4DE9-A871-73810EE131E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421951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93D04418-C142-4FB7-972C-4E57FF0375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6D26454-5E53-4910-9DED-7CB2A01AC4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4B70C8DD-0992-4882-9685-151E6E1D69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71359D6-5222-43E2-A78B-2D9065848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FB90326E-C916-439C-9395-773D8C886C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D1994187-BA03-47C9-AA5C-B7D6F34949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6138171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311DCAF5-F42D-4C8C-A19E-DEDA293560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971542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E5D230-FE96-46B9-8094-57865F5CA337}"/>
              </a:ext>
            </a:extLst>
          </p:cNvPr>
          <p:cNvGrpSpPr/>
          <p:nvPr/>
        </p:nvGrpSpPr>
        <p:grpSpPr>
          <a:xfrm>
            <a:off x="10524094" y="861864"/>
            <a:ext cx="1449314" cy="3274130"/>
            <a:chOff x="10524094" y="861864"/>
            <a:chExt cx="1449314" cy="3274130"/>
          </a:xfrm>
        </p:grpSpPr>
        <p:pic>
          <p:nvPicPr>
            <p:cNvPr id="93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640EA1AA-A2D5-4F80-A69D-7D5DA5054D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373984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FA81088-0C84-44A9-8C4C-2669F69875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326018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FD2F0C4-B909-4AEA-AC97-17D16EEFF0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2780520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7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1556929F-85B1-4C21-B0CA-C25EA5B7DA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2300856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86A6FB11-BB32-44DB-B7A8-6C1589D656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1821192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E3290D5D-D3F1-45A9-B858-37A8ED7360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1341528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" descr="CR005 Cararama &quot;Eddie Stobart&quot; Scania Truck &amp; Curtain Side Trailer 1/50th  Scale">
              <a:extLst>
                <a:ext uri="{FF2B5EF4-FFF2-40B4-BE49-F238E27FC236}">
                  <a16:creationId xmlns:a16="http://schemas.microsoft.com/office/drawing/2014/main" id="{B45A1038-828B-4F0E-A84A-D590A5FCAD3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524094" y="861864"/>
              <a:ext cx="1449314" cy="396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4BE0FA2-C179-4143-8553-E0A65EA841F1}"/>
              </a:ext>
            </a:extLst>
          </p:cNvPr>
          <p:cNvSpPr/>
          <p:nvPr/>
        </p:nvSpPr>
        <p:spPr>
          <a:xfrm>
            <a:off x="10524094" y="5457099"/>
            <a:ext cx="1519968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67 lorries</a:t>
            </a:r>
          </a:p>
        </p:txBody>
      </p:sp>
    </p:spTree>
    <p:extLst>
      <p:ext uri="{BB962C8B-B14F-4D97-AF65-F5344CB8AC3E}">
        <p14:creationId xmlns:p14="http://schemas.microsoft.com/office/powerpoint/2010/main" val="20231517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438912"/>
            <a:ext cx="1139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On which planet does this alien live?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8194" name="Picture 2" descr="Any MARS ATTACKS fans out there? | Mars attacks, Tim burton films, Tim  burton">
            <a:extLst>
              <a:ext uri="{FF2B5EF4-FFF2-40B4-BE49-F238E27FC236}">
                <a16:creationId xmlns:a16="http://schemas.microsoft.com/office/drawing/2014/main" id="{FBC614B2-7AF2-495F-9053-8A2A0934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40775"/>
            <a:ext cx="352901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4857750" y="1348050"/>
            <a:ext cx="66960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</a:t>
            </a:r>
            <a:r>
              <a:rPr lang="en-GB" sz="3600" dirty="0" err="1">
                <a:latin typeface="OCR A Extended" panose="02010509020102010303" pitchFamily="50" charset="0"/>
              </a:rPr>
              <a:t>Cardassia</a:t>
            </a:r>
            <a:r>
              <a:rPr lang="en-GB" sz="3600" dirty="0">
                <a:latin typeface="OCR A Extended" panose="02010509020102010303" pitchFamily="50" charset="0"/>
              </a:rPr>
              <a:t> IV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</a:t>
            </a:r>
            <a:r>
              <a:rPr lang="en-GB" sz="3600" dirty="0" err="1">
                <a:latin typeface="OCR A Extended" panose="02010509020102010303" pitchFamily="50" charset="0"/>
              </a:rPr>
              <a:t>Gognalara</a:t>
            </a:r>
            <a:r>
              <a:rPr lang="en-GB" sz="3600" dirty="0">
                <a:latin typeface="OCR A Extended" panose="02010509020102010303" pitchFamily="50" charset="0"/>
              </a:rPr>
              <a:t> 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Altair IV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13597452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FA9FA-9973-461C-9713-3A0595FD8356}"/>
              </a:ext>
            </a:extLst>
          </p:cNvPr>
          <p:cNvSpPr/>
          <p:nvPr/>
        </p:nvSpPr>
        <p:spPr>
          <a:xfrm>
            <a:off x="4730750" y="4514850"/>
            <a:ext cx="62992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438912"/>
            <a:ext cx="1139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On which planet does this alien live?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8194" name="Picture 2" descr="Any MARS ATTACKS fans out there? | Mars attacks, Tim burton films, Tim  burton">
            <a:extLst>
              <a:ext uri="{FF2B5EF4-FFF2-40B4-BE49-F238E27FC236}">
                <a16:creationId xmlns:a16="http://schemas.microsoft.com/office/drawing/2014/main" id="{FBC614B2-7AF2-495F-9053-8A2A09345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40775"/>
            <a:ext cx="3529013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4857750" y="1348050"/>
            <a:ext cx="66008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</a:t>
            </a:r>
            <a:r>
              <a:rPr lang="en-GB" sz="3600" dirty="0" err="1">
                <a:latin typeface="OCR A Extended" panose="02010509020102010303" pitchFamily="50" charset="0"/>
              </a:rPr>
              <a:t>Cardassia</a:t>
            </a:r>
            <a:r>
              <a:rPr lang="en-GB" sz="3600" dirty="0">
                <a:latin typeface="OCR A Extended" panose="02010509020102010303" pitchFamily="50" charset="0"/>
              </a:rPr>
              <a:t> IV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</a:t>
            </a:r>
            <a:r>
              <a:rPr lang="en-GB" sz="3600" dirty="0" err="1">
                <a:latin typeface="OCR A Extended" panose="02010509020102010303" pitchFamily="50" charset="0"/>
              </a:rPr>
              <a:t>Gognalara</a:t>
            </a:r>
            <a:r>
              <a:rPr lang="en-GB" sz="3600" dirty="0">
                <a:latin typeface="OCR A Extended" panose="02010509020102010303" pitchFamily="50" charset="0"/>
              </a:rPr>
              <a:t> 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Altair IV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219480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6367310" y="1671379"/>
            <a:ext cx="5824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5 miles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5 metres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5 parsecs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5 football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BBEC1-580F-4CAD-9423-207E43587EB9}"/>
              </a:ext>
            </a:extLst>
          </p:cNvPr>
          <p:cNvSpPr txBox="1"/>
          <p:nvPr/>
        </p:nvSpPr>
        <p:spPr>
          <a:xfrm>
            <a:off x="457200" y="189920"/>
            <a:ext cx="1139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How far does the International Space Station travel in one second?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BA51AD3-BB3B-4D44-B289-B9CDD10F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1481"/>
            <a:ext cx="6367310" cy="3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6180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FA9FA-9973-461C-9713-3A0595FD8356}"/>
              </a:ext>
            </a:extLst>
          </p:cNvPr>
          <p:cNvSpPr/>
          <p:nvPr/>
        </p:nvSpPr>
        <p:spPr>
          <a:xfrm>
            <a:off x="6367310" y="1617233"/>
            <a:ext cx="5824688" cy="7735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89920"/>
            <a:ext cx="1139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How far does the International Space Station travel in one second?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6367310" y="1671379"/>
            <a:ext cx="58246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5 miles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5 metres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5 parsecs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5 football fields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AFBF5EB-92B5-4716-9C43-550119871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01481"/>
            <a:ext cx="6367310" cy="37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E5CF73E-9D86-4058-847E-7D90762E5784}"/>
              </a:ext>
            </a:extLst>
          </p:cNvPr>
          <p:cNvGrpSpPr/>
          <p:nvPr/>
        </p:nvGrpSpPr>
        <p:grpSpPr>
          <a:xfrm>
            <a:off x="266700" y="6061744"/>
            <a:ext cx="1436999" cy="94654"/>
            <a:chOff x="390527" y="6352247"/>
            <a:chExt cx="1921523" cy="133682"/>
          </a:xfrm>
        </p:grpSpPr>
        <p:pic>
          <p:nvPicPr>
            <p:cNvPr id="1126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C8E1D18-0D19-42B9-8E67-256B45F732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45AA15F3-3079-4232-918E-375F58CBA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2A8350B-923D-4665-AB5A-29D6F8211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28D15DBC-7E50-4E14-8CBE-F2B088D53A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39D9955E-66D6-45BA-9CB1-85FE5B36B8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71F5366-B167-4D10-92EE-38CA50DC54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0271C91-CF2E-4C74-BB54-79B58D3FA7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20B856CF-FA1A-4D3C-9F7D-C385AC20D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05B8645-1C53-4AF5-98FA-BA3C0D3DE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EF63B25-EBF6-4F11-8C82-7A2E1BC8F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D62BF8-45E2-4CF0-AC4B-22034786A318}"/>
              </a:ext>
            </a:extLst>
          </p:cNvPr>
          <p:cNvGrpSpPr/>
          <p:nvPr/>
        </p:nvGrpSpPr>
        <p:grpSpPr>
          <a:xfrm>
            <a:off x="1944893" y="6061744"/>
            <a:ext cx="1436999" cy="94654"/>
            <a:chOff x="390527" y="6352247"/>
            <a:chExt cx="1921523" cy="133682"/>
          </a:xfrm>
        </p:grpSpPr>
        <p:pic>
          <p:nvPicPr>
            <p:cNvPr id="1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86344FE-0AE3-4745-BDB3-FDC30DE55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A37F3C7A-A8AA-43D9-A170-DBC63F4F0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D320A5F-6800-4667-8902-5D3EA5925D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E10E409-CFC4-4074-92F8-6B50A08A3F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A85C3DA-85BB-41E3-A9AA-AC1A66188D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F31FC2D9-1D58-4F71-9942-56557B9848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1D1AB06E-3503-42A2-9127-EF62AF3B33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46869DE6-4571-4C86-A97E-AFADDEB47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00581ED-7164-487A-A1D2-21EBCF37CD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8B18352-83C4-4C9A-85DE-30FCBB73AD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55CD06-B278-4043-B539-B1D055CC31D3}"/>
              </a:ext>
            </a:extLst>
          </p:cNvPr>
          <p:cNvGrpSpPr/>
          <p:nvPr/>
        </p:nvGrpSpPr>
        <p:grpSpPr>
          <a:xfrm>
            <a:off x="3623086" y="6061744"/>
            <a:ext cx="1436999" cy="94654"/>
            <a:chOff x="390527" y="6352247"/>
            <a:chExt cx="1921523" cy="133682"/>
          </a:xfrm>
        </p:grpSpPr>
        <p:pic>
          <p:nvPicPr>
            <p:cNvPr id="2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3E766806-C0E1-4665-AE96-BA12EEBB0A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A27E5A73-FA24-4A81-955F-7642274DA9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F118F9D-6992-451C-B178-239BE4A2D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C2A64235-B073-40BA-A259-BF335C06F9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9696EFC-72D6-44F4-BBC3-2000A323E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62EF540-4245-4923-9085-2D0AEA8AD8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7A2F1221-573C-4F1C-907D-DA21B5577C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9ACB13D-C9B9-446B-8C2E-59E4DFA3E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A1F2D22D-45A1-40CB-A81A-B54E5907B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D6AC62F-BF39-408B-931B-3F23E1931F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39BCDC9-48CD-476E-AE91-83D8FA62654A}"/>
              </a:ext>
            </a:extLst>
          </p:cNvPr>
          <p:cNvGrpSpPr/>
          <p:nvPr/>
        </p:nvGrpSpPr>
        <p:grpSpPr>
          <a:xfrm>
            <a:off x="5301279" y="6061744"/>
            <a:ext cx="1436999" cy="94654"/>
            <a:chOff x="390527" y="6352247"/>
            <a:chExt cx="1921523" cy="133682"/>
          </a:xfrm>
        </p:grpSpPr>
        <p:pic>
          <p:nvPicPr>
            <p:cNvPr id="4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9438B41B-69E7-4730-A0F4-8829545AD9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A2E7A9A3-73E3-43EB-BDE8-71431337F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BDBC948-8643-45B6-90AC-3CBA6D2B7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C985981-E82C-4799-BF48-19D223BBF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9CDA27B4-D5EB-4C4A-8FDE-571E5A40B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879B090-DF8D-40F9-8D3B-F58B47D48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95FC626-3DF5-4AA7-B0F4-F8CA720D85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D76F13F-12B1-4EDF-AD5E-0F7420CEF9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112CD0D-A3CB-48CC-B518-730D937E3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42243AB-0B94-49F3-8895-68F07314F9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7155F52-8259-4CAD-8211-BD8B85EC020D}"/>
              </a:ext>
            </a:extLst>
          </p:cNvPr>
          <p:cNvGrpSpPr/>
          <p:nvPr/>
        </p:nvGrpSpPr>
        <p:grpSpPr>
          <a:xfrm>
            <a:off x="6979472" y="6061744"/>
            <a:ext cx="1436999" cy="94654"/>
            <a:chOff x="390527" y="6352247"/>
            <a:chExt cx="1921523" cy="133682"/>
          </a:xfrm>
        </p:grpSpPr>
        <p:pic>
          <p:nvPicPr>
            <p:cNvPr id="5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27AB37E-C2C6-4CB1-9AAF-0552691683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77C1DF3-629C-4546-AD67-0ED3B4772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DDC79B0-A91F-41B6-9987-3A5F8801D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5AC06F0E-0ED4-45BD-9144-A78EE7369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7703783-94E4-4313-8D8E-5026963FC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798F68E-CF0A-4D1F-917C-EFDB5EDDA5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BFEDCFDB-B4C2-479E-A6D3-B19B06C81E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9AAE4786-6DB1-434A-9962-5C73DD48C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48E8ABEC-882D-47B3-A8A2-A30B430B7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B615E37-45E3-40CF-8740-9588D49111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9B0D45-E147-4A37-B3DB-E73281324F50}"/>
              </a:ext>
            </a:extLst>
          </p:cNvPr>
          <p:cNvGrpSpPr/>
          <p:nvPr/>
        </p:nvGrpSpPr>
        <p:grpSpPr>
          <a:xfrm>
            <a:off x="8657665" y="6061744"/>
            <a:ext cx="1436999" cy="94654"/>
            <a:chOff x="390527" y="6352247"/>
            <a:chExt cx="1921523" cy="133682"/>
          </a:xfrm>
        </p:grpSpPr>
        <p:pic>
          <p:nvPicPr>
            <p:cNvPr id="6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A8AF24D-40F7-483F-9C4E-3F9A4CDFCE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DDAAC49C-0BF9-456A-806B-D1072813E0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AF6A8E5A-8DF4-48BB-91C6-6AE3BC3EA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B9E6965-8A8F-4826-BE11-63E30194FA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C489C79A-2D6D-4DCE-98AF-51807FD3F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880D4EAE-F54C-427E-8EB3-90526979B1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BC66051-C0FF-41FD-9207-BC748FCCC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2CB54016-9AA0-4540-832B-ECCB8EC16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0357B40D-4149-47B5-92A1-FDB6E0B66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3167A5D5-5270-4488-BF36-F1B8046937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23B25BB-2BC7-4B2B-A0AE-497237872EC4}"/>
              </a:ext>
            </a:extLst>
          </p:cNvPr>
          <p:cNvGrpSpPr/>
          <p:nvPr/>
        </p:nvGrpSpPr>
        <p:grpSpPr>
          <a:xfrm>
            <a:off x="10335859" y="6061744"/>
            <a:ext cx="1436999" cy="94654"/>
            <a:chOff x="390527" y="6352247"/>
            <a:chExt cx="1921523" cy="133682"/>
          </a:xfrm>
        </p:grpSpPr>
        <p:pic>
          <p:nvPicPr>
            <p:cNvPr id="73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4FB0D68D-C6DD-48A4-89C2-D45579ABD0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52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83DDA8C0-E126-48E4-8303-63B9BFCCEF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49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20DCEE79-C925-48BE-B965-F4C4B8D034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7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ED98D6C4-A1A3-4504-BA0E-B937ABEC3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062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88A1EB29-2754-4A32-BA6C-21C595EB58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9157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9EE2128F-2AEC-4089-A087-9DF8F1DEC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7721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914B0C2A-0FBF-4B8C-9A70-670D4D8C3C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5816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11D9AA73-42EF-4322-BFAA-CB47A68FD5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583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633C6475-E794-4D67-BF3C-734332B2A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933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" name="Picture 2" descr="Soccer field Free vector in Adobe Illustrator ai ( .AI ), Encapsulated  PostScript eps ( .EPS ) format for free download 955.74KB">
              <a:extLst>
                <a:ext uri="{FF2B5EF4-FFF2-40B4-BE49-F238E27FC236}">
                  <a16:creationId xmlns:a16="http://schemas.microsoft.com/office/drawing/2014/main" id="{CDDB2CB3-0A8A-4012-9428-83F52DA34E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028" y="6352247"/>
              <a:ext cx="200022" cy="13368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5D74242A-99DB-423A-A310-73BE7AB231A2}"/>
              </a:ext>
            </a:extLst>
          </p:cNvPr>
          <p:cNvSpPr/>
          <p:nvPr/>
        </p:nvSpPr>
        <p:spPr>
          <a:xfrm>
            <a:off x="266701" y="6248401"/>
            <a:ext cx="1150615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5 miles?  That’s 70 football fields!</a:t>
            </a:r>
          </a:p>
        </p:txBody>
      </p:sp>
    </p:spTree>
    <p:extLst>
      <p:ext uri="{BB962C8B-B14F-4D97-AF65-F5344CB8AC3E}">
        <p14:creationId xmlns:p14="http://schemas.microsoft.com/office/powerpoint/2010/main" val="19480996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8992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What is the name of this constellation?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5405437" y="1671379"/>
            <a:ext cx="70008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The Waggon and Horses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The White Horse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The Brewers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The Plough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AE8BC4-C949-4C4F-9AF5-AB99B548A71D}"/>
              </a:ext>
            </a:extLst>
          </p:cNvPr>
          <p:cNvGrpSpPr/>
          <p:nvPr/>
        </p:nvGrpSpPr>
        <p:grpSpPr>
          <a:xfrm>
            <a:off x="0" y="1308625"/>
            <a:ext cx="5335874" cy="4695825"/>
            <a:chOff x="7142" y="1440836"/>
            <a:chExt cx="6155533" cy="5417164"/>
          </a:xfrm>
        </p:grpSpPr>
        <p:pic>
          <p:nvPicPr>
            <p:cNvPr id="11268" name="Picture 4" descr="Ursa Major | constellation | Britannica">
              <a:extLst>
                <a:ext uri="{FF2B5EF4-FFF2-40B4-BE49-F238E27FC236}">
                  <a16:creationId xmlns:a16="http://schemas.microsoft.com/office/drawing/2014/main" id="{D9E6A202-7B17-4282-B49C-F1338EAC7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42" y="1440836"/>
              <a:ext cx="6155533" cy="541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C5C110-AB81-42BC-AA3B-1B7DDA699AFC}"/>
                </a:ext>
              </a:extLst>
            </p:cNvPr>
            <p:cNvSpPr/>
            <p:nvPr/>
          </p:nvSpPr>
          <p:spPr>
            <a:xfrm>
              <a:off x="704850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2C11F2D-DD52-40D9-A8E8-DDEF5D581D83}"/>
                </a:ext>
              </a:extLst>
            </p:cNvPr>
            <p:cNvSpPr/>
            <p:nvPr/>
          </p:nvSpPr>
          <p:spPr>
            <a:xfrm>
              <a:off x="1905000" y="27908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F12DFB-1FE4-4EE1-B5CD-D419E113139D}"/>
                </a:ext>
              </a:extLst>
            </p:cNvPr>
            <p:cNvSpPr/>
            <p:nvPr/>
          </p:nvSpPr>
          <p:spPr>
            <a:xfrm>
              <a:off x="3533775" y="3405187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4CC6E91-5472-4149-97A1-60E2F0CD8192}"/>
                </a:ext>
              </a:extLst>
            </p:cNvPr>
            <p:cNvSpPr/>
            <p:nvPr/>
          </p:nvSpPr>
          <p:spPr>
            <a:xfrm>
              <a:off x="3819525" y="4130367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0D7974E-D876-48D7-893E-A9F4344C3BB1}"/>
                </a:ext>
              </a:extLst>
            </p:cNvPr>
            <p:cNvSpPr/>
            <p:nvPr/>
          </p:nvSpPr>
          <p:spPr>
            <a:xfrm>
              <a:off x="5324475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6EC4A8C-6594-4720-BED8-787CDFCF40B2}"/>
                </a:ext>
              </a:extLst>
            </p:cNvPr>
            <p:cNvSpPr/>
            <p:nvPr/>
          </p:nvSpPr>
          <p:spPr>
            <a:xfrm>
              <a:off x="5191125" y="4035116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3B2405-A5D7-4DB9-BE56-64A8B9EBC9E8}"/>
                </a:ext>
              </a:extLst>
            </p:cNvPr>
            <p:cNvSpPr/>
            <p:nvPr/>
          </p:nvSpPr>
          <p:spPr>
            <a:xfrm>
              <a:off x="2773758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907312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E0FA9FA-9973-461C-9713-3A0595FD8356}"/>
              </a:ext>
            </a:extLst>
          </p:cNvPr>
          <p:cNvSpPr/>
          <p:nvPr/>
        </p:nvSpPr>
        <p:spPr>
          <a:xfrm>
            <a:off x="5335874" y="4896730"/>
            <a:ext cx="6856124" cy="7735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1C22F9-B933-4E3A-9CF9-8734D7790839}"/>
              </a:ext>
            </a:extLst>
          </p:cNvPr>
          <p:cNvSpPr txBox="1"/>
          <p:nvPr/>
        </p:nvSpPr>
        <p:spPr>
          <a:xfrm>
            <a:off x="457200" y="189920"/>
            <a:ext cx="1139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What is the name of this constellation?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C17CEC-7C13-4165-A0E0-E15F3438EDB3}"/>
              </a:ext>
            </a:extLst>
          </p:cNvPr>
          <p:cNvSpPr txBox="1"/>
          <p:nvPr/>
        </p:nvSpPr>
        <p:spPr>
          <a:xfrm>
            <a:off x="5405437" y="1671379"/>
            <a:ext cx="71218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OCR A Extended" panose="02010509020102010303" pitchFamily="50" charset="0"/>
              </a:rPr>
              <a:t>A	The Waggon and Horses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B	The White Horse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C	The Brewers</a:t>
            </a:r>
          </a:p>
          <a:p>
            <a:endParaRPr lang="en-GB" sz="3600" dirty="0">
              <a:latin typeface="OCR A Extended" panose="02010509020102010303" pitchFamily="50" charset="0"/>
            </a:endParaRPr>
          </a:p>
          <a:p>
            <a:r>
              <a:rPr lang="en-GB" sz="3600" dirty="0">
                <a:latin typeface="OCR A Extended" panose="02010509020102010303" pitchFamily="50" charset="0"/>
              </a:rPr>
              <a:t>D	The Plough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AE8BC4-C949-4C4F-9AF5-AB99B548A71D}"/>
              </a:ext>
            </a:extLst>
          </p:cNvPr>
          <p:cNvGrpSpPr/>
          <p:nvPr/>
        </p:nvGrpSpPr>
        <p:grpSpPr>
          <a:xfrm>
            <a:off x="0" y="1308625"/>
            <a:ext cx="5335874" cy="4695825"/>
            <a:chOff x="7142" y="1440836"/>
            <a:chExt cx="6155533" cy="5417164"/>
          </a:xfrm>
        </p:grpSpPr>
        <p:pic>
          <p:nvPicPr>
            <p:cNvPr id="11268" name="Picture 4" descr="Ursa Major | constellation | Britannica">
              <a:extLst>
                <a:ext uri="{FF2B5EF4-FFF2-40B4-BE49-F238E27FC236}">
                  <a16:creationId xmlns:a16="http://schemas.microsoft.com/office/drawing/2014/main" id="{D9E6A202-7B17-4282-B49C-F1338EAC7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142" y="1440836"/>
              <a:ext cx="6155533" cy="5417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4C5C110-AB81-42BC-AA3B-1B7DDA699AFC}"/>
                </a:ext>
              </a:extLst>
            </p:cNvPr>
            <p:cNvSpPr/>
            <p:nvPr/>
          </p:nvSpPr>
          <p:spPr>
            <a:xfrm>
              <a:off x="704850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2C11F2D-DD52-40D9-A8E8-DDEF5D581D83}"/>
                </a:ext>
              </a:extLst>
            </p:cNvPr>
            <p:cNvSpPr/>
            <p:nvPr/>
          </p:nvSpPr>
          <p:spPr>
            <a:xfrm>
              <a:off x="1905000" y="27908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F12DFB-1FE4-4EE1-B5CD-D419E113139D}"/>
                </a:ext>
              </a:extLst>
            </p:cNvPr>
            <p:cNvSpPr/>
            <p:nvPr/>
          </p:nvSpPr>
          <p:spPr>
            <a:xfrm>
              <a:off x="3533775" y="3405187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4CC6E91-5472-4149-97A1-60E2F0CD8192}"/>
                </a:ext>
              </a:extLst>
            </p:cNvPr>
            <p:cNvSpPr/>
            <p:nvPr/>
          </p:nvSpPr>
          <p:spPr>
            <a:xfrm>
              <a:off x="3819525" y="4130367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0D7974E-D876-48D7-893E-A9F4344C3BB1}"/>
                </a:ext>
              </a:extLst>
            </p:cNvPr>
            <p:cNvSpPr/>
            <p:nvPr/>
          </p:nvSpPr>
          <p:spPr>
            <a:xfrm>
              <a:off x="5324475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6EC4A8C-6594-4720-BED8-787CDFCF40B2}"/>
                </a:ext>
              </a:extLst>
            </p:cNvPr>
            <p:cNvSpPr/>
            <p:nvPr/>
          </p:nvSpPr>
          <p:spPr>
            <a:xfrm>
              <a:off x="5191125" y="4035116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83B2405-A5D7-4DB9-BE56-64A8B9EBC9E8}"/>
                </a:ext>
              </a:extLst>
            </p:cNvPr>
            <p:cNvSpPr/>
            <p:nvPr/>
          </p:nvSpPr>
          <p:spPr>
            <a:xfrm>
              <a:off x="2773758" y="3095625"/>
              <a:ext cx="161925" cy="1619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1043832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254222" y="2459504"/>
            <a:ext cx="345479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6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Cars</a:t>
            </a:r>
          </a:p>
        </p:txBody>
      </p:sp>
    </p:spTree>
    <p:extLst>
      <p:ext uri="{BB962C8B-B14F-4D97-AF65-F5344CB8AC3E}">
        <p14:creationId xmlns:p14="http://schemas.microsoft.com/office/powerpoint/2010/main" val="17650285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oenigsegg-trevita">
            <a:extLst>
              <a:ext uri="{FF2B5EF4-FFF2-40B4-BE49-F238E27FC236}">
                <a16:creationId xmlns:a16="http://schemas.microsoft.com/office/drawing/2014/main" id="{84178E14-A1BE-464A-86BB-D57F2BE7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4" y="1140619"/>
            <a:ext cx="3495675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01B93-A416-4726-A509-926F711EBCCB}"/>
              </a:ext>
            </a:extLst>
          </p:cNvPr>
          <p:cNvSpPr/>
          <p:nvPr/>
        </p:nvSpPr>
        <p:spPr>
          <a:xfrm>
            <a:off x="934873" y="3311009"/>
            <a:ext cx="363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A. Koenigsegg CCXR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Trevita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1E5A1-94C1-4C3B-97FD-FA5414395ACB}"/>
              </a:ext>
            </a:extLst>
          </p:cNvPr>
          <p:cNvSpPr/>
          <p:nvPr/>
        </p:nvSpPr>
        <p:spPr>
          <a:xfrm>
            <a:off x="7006791" y="3311009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B. Citroen 2CV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3B86-97A7-4452-BA0C-8AC83DFA72E2}"/>
              </a:ext>
            </a:extLst>
          </p:cNvPr>
          <p:cNvSpPr/>
          <p:nvPr/>
        </p:nvSpPr>
        <p:spPr>
          <a:xfrm>
            <a:off x="1076324" y="6154221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C. Rolls Royce Phantom 2018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3320" name="Picture 8" descr="bugatti">
            <a:extLst>
              <a:ext uri="{FF2B5EF4-FFF2-40B4-BE49-F238E27FC236}">
                <a16:creationId xmlns:a16="http://schemas.microsoft.com/office/drawing/2014/main" id="{71B45FF5-CBAE-49A1-BE42-C0ABD174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09" y="3935135"/>
            <a:ext cx="3387744" cy="22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516C39-770B-4F59-8D52-607DDFD7A122}"/>
              </a:ext>
            </a:extLst>
          </p:cNvPr>
          <p:cNvSpPr/>
          <p:nvPr/>
        </p:nvSpPr>
        <p:spPr>
          <a:xfrm>
            <a:off x="7077981" y="6199465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Mansory</a:t>
            </a:r>
            <a:r>
              <a:rPr lang="en-GB" b="1" dirty="0">
                <a:solidFill>
                  <a:srgbClr val="7030A0"/>
                </a:solidFill>
                <a:latin typeface="Open Sans"/>
              </a:rPr>
              <a:t> Vivere Bugatti Veyron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is the Most Expensive Car?</a:t>
            </a:r>
          </a:p>
        </p:txBody>
      </p:sp>
      <p:pic>
        <p:nvPicPr>
          <p:cNvPr id="1026" name="Picture 2" descr="Used car buying guide: Citroen 2CV | Autocar">
            <a:extLst>
              <a:ext uri="{FF2B5EF4-FFF2-40B4-BE49-F238E27FC236}">
                <a16:creationId xmlns:a16="http://schemas.microsoft.com/office/drawing/2014/main" id="{A002E467-7541-4C40-870A-791985076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82" y="1140619"/>
            <a:ext cx="3381371" cy="22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E780DC-F46F-46C2-99AF-FCC076AA03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73" y="3935135"/>
            <a:ext cx="3799941" cy="225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24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/>
          </a:bodyPr>
          <a:lstStyle/>
          <a:p>
            <a:r>
              <a:rPr lang="en-US" dirty="0"/>
              <a:t>How many robots are in this picture?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490" y="2008403"/>
            <a:ext cx="18911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74568-F34A-4C45-959E-8C538C442D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71" y="1210269"/>
            <a:ext cx="8580529" cy="5647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4DF4D-FB7E-644F-BB32-A67494811EA0}"/>
              </a:ext>
            </a:extLst>
          </p:cNvPr>
          <p:cNvSpPr/>
          <p:nvPr/>
        </p:nvSpPr>
        <p:spPr>
          <a:xfrm>
            <a:off x="82000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EB28E-18FF-EF4A-8D8B-55544D5F50E6}"/>
              </a:ext>
            </a:extLst>
          </p:cNvPr>
          <p:cNvSpPr/>
          <p:nvPr/>
        </p:nvSpPr>
        <p:spPr>
          <a:xfrm>
            <a:off x="85206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D5BC6-4586-DF4A-B562-3D15098A1C5B}"/>
              </a:ext>
            </a:extLst>
          </p:cNvPr>
          <p:cNvSpPr/>
          <p:nvPr/>
        </p:nvSpPr>
        <p:spPr>
          <a:xfrm>
            <a:off x="85206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7968A-3085-4944-BD9E-EE3A28DD743A}"/>
              </a:ext>
            </a:extLst>
          </p:cNvPr>
          <p:cNvSpPr/>
          <p:nvPr/>
        </p:nvSpPr>
        <p:spPr>
          <a:xfrm>
            <a:off x="85206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03210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9D11221-BF6E-401F-A1FD-22E64F2288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73" y="3935135"/>
            <a:ext cx="3799941" cy="2258496"/>
          </a:xfrm>
          <a:prstGeom prst="rect">
            <a:avLst/>
          </a:prstGeom>
        </p:spPr>
      </p:pic>
      <p:pic>
        <p:nvPicPr>
          <p:cNvPr id="19" name="Picture 2" descr="Used car buying guide: Citroen 2CV | Autocar">
            <a:extLst>
              <a:ext uri="{FF2B5EF4-FFF2-40B4-BE49-F238E27FC236}">
                <a16:creationId xmlns:a16="http://schemas.microsoft.com/office/drawing/2014/main" id="{3BA97A94-4EA1-4470-A3BC-2A315FEE6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582" y="1140619"/>
            <a:ext cx="3381371" cy="22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koenigsegg-trevita">
            <a:extLst>
              <a:ext uri="{FF2B5EF4-FFF2-40B4-BE49-F238E27FC236}">
                <a16:creationId xmlns:a16="http://schemas.microsoft.com/office/drawing/2014/main" id="{84178E14-A1BE-464A-86BB-D57F2BE7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6324" y="1140619"/>
            <a:ext cx="3495675" cy="26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01B93-A416-4726-A509-926F711EBCCB}"/>
              </a:ext>
            </a:extLst>
          </p:cNvPr>
          <p:cNvSpPr/>
          <p:nvPr/>
        </p:nvSpPr>
        <p:spPr>
          <a:xfrm>
            <a:off x="934873" y="3311009"/>
            <a:ext cx="363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A. Koenigsegg CCXR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Trevita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1E5A1-94C1-4C3B-97FD-FA5414395ACB}"/>
              </a:ext>
            </a:extLst>
          </p:cNvPr>
          <p:cNvSpPr/>
          <p:nvPr/>
        </p:nvSpPr>
        <p:spPr>
          <a:xfrm>
            <a:off x="7006791" y="3311009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B. Citroen 2CV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3B86-97A7-4452-BA0C-8AC83DFA72E2}"/>
              </a:ext>
            </a:extLst>
          </p:cNvPr>
          <p:cNvSpPr/>
          <p:nvPr/>
        </p:nvSpPr>
        <p:spPr>
          <a:xfrm>
            <a:off x="1076324" y="6154221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C. Rolls Royce Phantom 2018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3320" name="Picture 8" descr="bugatti">
            <a:extLst>
              <a:ext uri="{FF2B5EF4-FFF2-40B4-BE49-F238E27FC236}">
                <a16:creationId xmlns:a16="http://schemas.microsoft.com/office/drawing/2014/main" id="{71B45FF5-CBAE-49A1-BE42-C0ABD174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0209" y="3935135"/>
            <a:ext cx="3387744" cy="22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516C39-770B-4F59-8D52-607DDFD7A122}"/>
              </a:ext>
            </a:extLst>
          </p:cNvPr>
          <p:cNvSpPr/>
          <p:nvPr/>
        </p:nvSpPr>
        <p:spPr>
          <a:xfrm>
            <a:off x="7077981" y="6199465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Mansory</a:t>
            </a:r>
            <a:r>
              <a:rPr lang="en-GB" b="1" dirty="0">
                <a:solidFill>
                  <a:srgbClr val="7030A0"/>
                </a:solidFill>
                <a:latin typeface="Open Sans"/>
              </a:rPr>
              <a:t> Vivere Bugatti Veyron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is the Most Expensive Car?</a:t>
            </a:r>
          </a:p>
        </p:txBody>
      </p:sp>
      <p:sp>
        <p:nvSpPr>
          <p:cNvPr id="11" name="Freeform 27">
            <a:extLst>
              <a:ext uri="{FF2B5EF4-FFF2-40B4-BE49-F238E27FC236}">
                <a16:creationId xmlns:a16="http://schemas.microsoft.com/office/drawing/2014/main" id="{A649BF2D-6688-4B28-A5D4-1FE54B76F4E4}"/>
              </a:ext>
            </a:extLst>
          </p:cNvPr>
          <p:cNvSpPr/>
          <p:nvPr/>
        </p:nvSpPr>
        <p:spPr>
          <a:xfrm>
            <a:off x="1076324" y="1210033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28">
            <a:extLst>
              <a:ext uri="{FF2B5EF4-FFF2-40B4-BE49-F238E27FC236}">
                <a16:creationId xmlns:a16="http://schemas.microsoft.com/office/drawing/2014/main" id="{91D5B713-92CE-4629-BA37-45AB0A569FD5}"/>
              </a:ext>
            </a:extLst>
          </p:cNvPr>
          <p:cNvSpPr/>
          <p:nvPr/>
        </p:nvSpPr>
        <p:spPr>
          <a:xfrm>
            <a:off x="6939249" y="1046679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28">
            <a:extLst>
              <a:ext uri="{FF2B5EF4-FFF2-40B4-BE49-F238E27FC236}">
                <a16:creationId xmlns:a16="http://schemas.microsoft.com/office/drawing/2014/main" id="{19C41502-5214-42AC-B717-622622D4704A}"/>
              </a:ext>
            </a:extLst>
          </p:cNvPr>
          <p:cNvSpPr/>
          <p:nvPr/>
        </p:nvSpPr>
        <p:spPr>
          <a:xfrm>
            <a:off x="7077981" y="3920471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28">
            <a:extLst>
              <a:ext uri="{FF2B5EF4-FFF2-40B4-BE49-F238E27FC236}">
                <a16:creationId xmlns:a16="http://schemas.microsoft.com/office/drawing/2014/main" id="{2F4373F1-2AE8-4998-82C7-107DBE10FAB0}"/>
              </a:ext>
            </a:extLst>
          </p:cNvPr>
          <p:cNvSpPr/>
          <p:nvPr/>
        </p:nvSpPr>
        <p:spPr>
          <a:xfrm>
            <a:off x="934873" y="3940932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C8E9374-A3CB-4C2E-99FF-0AD4E262CD8B}"/>
              </a:ext>
            </a:extLst>
          </p:cNvPr>
          <p:cNvSpPr/>
          <p:nvPr/>
        </p:nvSpPr>
        <p:spPr>
          <a:xfrm>
            <a:off x="2323139" y="1120200"/>
            <a:ext cx="2414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£4,000,000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BA4549-6162-4A9B-A4D4-DDBCD051977F}"/>
              </a:ext>
            </a:extLst>
          </p:cNvPr>
          <p:cNvSpPr/>
          <p:nvPr/>
        </p:nvSpPr>
        <p:spPr>
          <a:xfrm>
            <a:off x="9172816" y="1070669"/>
            <a:ext cx="1544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£2,000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C7EC7F-8F47-44D8-85AD-C5B0572B9519}"/>
              </a:ext>
            </a:extLst>
          </p:cNvPr>
          <p:cNvSpPr/>
          <p:nvPr/>
        </p:nvSpPr>
        <p:spPr>
          <a:xfrm>
            <a:off x="2423160" y="3970407"/>
            <a:ext cx="21405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£350,000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8CE4DE-539A-4E86-913A-6F68FA29A4CF}"/>
              </a:ext>
            </a:extLst>
          </p:cNvPr>
          <p:cNvSpPr/>
          <p:nvPr/>
        </p:nvSpPr>
        <p:spPr>
          <a:xfrm>
            <a:off x="8462625" y="5717381"/>
            <a:ext cx="24226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£3,000,000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558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Make has this Badge?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6616742" y="4136431"/>
            <a:ext cx="405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C. Toyota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5E0C4-D67B-47FE-A8F5-3256A5A7022E}"/>
              </a:ext>
            </a:extLst>
          </p:cNvPr>
          <p:cNvSpPr/>
          <p:nvPr/>
        </p:nvSpPr>
        <p:spPr>
          <a:xfrm>
            <a:off x="6616742" y="1912719"/>
            <a:ext cx="399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A. Ford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9F98B-EDD5-4ED2-A167-2833AD249041}"/>
              </a:ext>
            </a:extLst>
          </p:cNvPr>
          <p:cNvSpPr/>
          <p:nvPr/>
        </p:nvSpPr>
        <p:spPr>
          <a:xfrm>
            <a:off x="6616742" y="5248286"/>
            <a:ext cx="349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D. Tesla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F64CFC-2055-4249-B1C4-ABFEEE651C56}"/>
              </a:ext>
            </a:extLst>
          </p:cNvPr>
          <p:cNvSpPr/>
          <p:nvPr/>
        </p:nvSpPr>
        <p:spPr>
          <a:xfrm>
            <a:off x="6616742" y="3024575"/>
            <a:ext cx="399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B. Mercedes</a:t>
            </a:r>
          </a:p>
        </p:txBody>
      </p:sp>
      <p:pic>
        <p:nvPicPr>
          <p:cNvPr id="10244" name="Picture 4" descr="Current Tesla Logo, Size:(2200x2800)">
            <a:extLst>
              <a:ext uri="{FF2B5EF4-FFF2-40B4-BE49-F238E27FC236}">
                <a16:creationId xmlns:a16="http://schemas.microsoft.com/office/drawing/2014/main" id="{6DB64863-650C-4436-B72B-12CC59DF8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784" y="1335024"/>
            <a:ext cx="6096000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77704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Make has this Badge?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6616742" y="4136431"/>
            <a:ext cx="40501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C. Toyota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C5E0C4-D67B-47FE-A8F5-3256A5A7022E}"/>
              </a:ext>
            </a:extLst>
          </p:cNvPr>
          <p:cNvSpPr/>
          <p:nvPr/>
        </p:nvSpPr>
        <p:spPr>
          <a:xfrm>
            <a:off x="6616742" y="1912719"/>
            <a:ext cx="399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A. Ford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9F98B-EDD5-4ED2-A167-2833AD249041}"/>
              </a:ext>
            </a:extLst>
          </p:cNvPr>
          <p:cNvSpPr/>
          <p:nvPr/>
        </p:nvSpPr>
        <p:spPr>
          <a:xfrm>
            <a:off x="6616742" y="5248286"/>
            <a:ext cx="3495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D. Tesla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F64CFC-2055-4249-B1C4-ABFEEE651C56}"/>
              </a:ext>
            </a:extLst>
          </p:cNvPr>
          <p:cNvSpPr/>
          <p:nvPr/>
        </p:nvSpPr>
        <p:spPr>
          <a:xfrm>
            <a:off x="6616742" y="3024575"/>
            <a:ext cx="39945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Open Sans"/>
              </a:rPr>
              <a:t>B. Mercedes</a:t>
            </a:r>
          </a:p>
        </p:txBody>
      </p:sp>
      <p:pic>
        <p:nvPicPr>
          <p:cNvPr id="10244" name="Picture 4" descr="Current Tesla Logo, Size:(2200x2800)">
            <a:extLst>
              <a:ext uri="{FF2B5EF4-FFF2-40B4-BE49-F238E27FC236}">
                <a16:creationId xmlns:a16="http://schemas.microsoft.com/office/drawing/2014/main" id="{6DB64863-650C-4436-B72B-12CC59DF8E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784" y="1335024"/>
            <a:ext cx="6096000" cy="45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7">
            <a:extLst>
              <a:ext uri="{FF2B5EF4-FFF2-40B4-BE49-F238E27FC236}">
                <a16:creationId xmlns:a16="http://schemas.microsoft.com/office/drawing/2014/main" id="{22FE4AFD-A7D3-4967-8A1B-2C40394D71F9}"/>
              </a:ext>
            </a:extLst>
          </p:cNvPr>
          <p:cNvSpPr/>
          <p:nvPr/>
        </p:nvSpPr>
        <p:spPr>
          <a:xfrm>
            <a:off x="5649376" y="4909236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28">
            <a:extLst>
              <a:ext uri="{FF2B5EF4-FFF2-40B4-BE49-F238E27FC236}">
                <a16:creationId xmlns:a16="http://schemas.microsoft.com/office/drawing/2014/main" id="{E9D15A28-9442-444C-BE9E-F31D0C04092B}"/>
              </a:ext>
            </a:extLst>
          </p:cNvPr>
          <p:cNvSpPr/>
          <p:nvPr/>
        </p:nvSpPr>
        <p:spPr>
          <a:xfrm>
            <a:off x="5279833" y="3787742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28">
            <a:extLst>
              <a:ext uri="{FF2B5EF4-FFF2-40B4-BE49-F238E27FC236}">
                <a16:creationId xmlns:a16="http://schemas.microsoft.com/office/drawing/2014/main" id="{A17D79BE-C738-41F4-A94E-48F7AEED0DF5}"/>
              </a:ext>
            </a:extLst>
          </p:cNvPr>
          <p:cNvSpPr/>
          <p:nvPr/>
        </p:nvSpPr>
        <p:spPr>
          <a:xfrm>
            <a:off x="5279833" y="2666248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28">
            <a:extLst>
              <a:ext uri="{FF2B5EF4-FFF2-40B4-BE49-F238E27FC236}">
                <a16:creationId xmlns:a16="http://schemas.microsoft.com/office/drawing/2014/main" id="{4946C664-D845-4899-BF90-94EF21F8B7B3}"/>
              </a:ext>
            </a:extLst>
          </p:cNvPr>
          <p:cNvSpPr/>
          <p:nvPr/>
        </p:nvSpPr>
        <p:spPr>
          <a:xfrm>
            <a:off x="5279833" y="1544754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56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Name this Truck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257C935-C6C4-4299-9B00-D8326715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41" y="1332845"/>
            <a:ext cx="5632370" cy="43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78884F-0A54-400B-86D3-8DAB290BE391}"/>
              </a:ext>
            </a:extLst>
          </p:cNvPr>
          <p:cNvSpPr/>
          <p:nvPr/>
        </p:nvSpPr>
        <p:spPr>
          <a:xfrm>
            <a:off x="6616266" y="709988"/>
            <a:ext cx="363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 Lightning McQueen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F1942-7CC2-4241-84EA-0F517D79EEBE}"/>
              </a:ext>
            </a:extLst>
          </p:cNvPr>
          <p:cNvSpPr/>
          <p:nvPr/>
        </p:nvSpPr>
        <p:spPr>
          <a:xfrm>
            <a:off x="6616266" y="2393750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Mater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BFED16-EF88-40E0-9368-2C3E6CD71303}"/>
              </a:ext>
            </a:extLst>
          </p:cNvPr>
          <p:cNvSpPr/>
          <p:nvPr/>
        </p:nvSpPr>
        <p:spPr>
          <a:xfrm>
            <a:off x="6616266" y="4077512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Doc Hudson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6616266" y="5761274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Batmobile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9691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doc hudson">
            <a:extLst>
              <a:ext uri="{FF2B5EF4-FFF2-40B4-BE49-F238E27FC236}">
                <a16:creationId xmlns:a16="http://schemas.microsoft.com/office/drawing/2014/main" id="{A6772121-5091-493C-BF78-3C655DAD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1726" y="3756907"/>
            <a:ext cx="17716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lightning mcqueen">
            <a:extLst>
              <a:ext uri="{FF2B5EF4-FFF2-40B4-BE49-F238E27FC236}">
                <a16:creationId xmlns:a16="http://schemas.microsoft.com/office/drawing/2014/main" id="{833A4E5D-0BCA-4181-8C9E-454F6D0F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6026" y="474263"/>
            <a:ext cx="165735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CF01B93-A416-4726-A509-926F711EBCCB}"/>
              </a:ext>
            </a:extLst>
          </p:cNvPr>
          <p:cNvSpPr/>
          <p:nvPr/>
        </p:nvSpPr>
        <p:spPr>
          <a:xfrm>
            <a:off x="6616266" y="709988"/>
            <a:ext cx="3637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 Lightning McQueen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21E5A1-94C1-4C3B-97FD-FA5414395ACB}"/>
              </a:ext>
            </a:extLst>
          </p:cNvPr>
          <p:cNvSpPr/>
          <p:nvPr/>
        </p:nvSpPr>
        <p:spPr>
          <a:xfrm>
            <a:off x="6616266" y="2393750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Mater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E73B86-97A7-4452-BA0C-8AC83DFA72E2}"/>
              </a:ext>
            </a:extLst>
          </p:cNvPr>
          <p:cNvSpPr/>
          <p:nvPr/>
        </p:nvSpPr>
        <p:spPr>
          <a:xfrm>
            <a:off x="6616266" y="4077512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Doc Hudson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16C39-770B-4F59-8D52-607DDFD7A122}"/>
              </a:ext>
            </a:extLst>
          </p:cNvPr>
          <p:cNvSpPr/>
          <p:nvPr/>
        </p:nvSpPr>
        <p:spPr>
          <a:xfrm>
            <a:off x="6616266" y="5761274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Batmobile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Name this Truck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257C935-C6C4-4299-9B00-D8326715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641" y="1332845"/>
            <a:ext cx="5632370" cy="43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27">
            <a:extLst>
              <a:ext uri="{FF2B5EF4-FFF2-40B4-BE49-F238E27FC236}">
                <a16:creationId xmlns:a16="http://schemas.microsoft.com/office/drawing/2014/main" id="{21A43ED5-7936-4F00-BC05-CFFF2FF26981}"/>
              </a:ext>
            </a:extLst>
          </p:cNvPr>
          <p:cNvSpPr/>
          <p:nvPr/>
        </p:nvSpPr>
        <p:spPr>
          <a:xfrm>
            <a:off x="9433893" y="2010188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28">
            <a:extLst>
              <a:ext uri="{FF2B5EF4-FFF2-40B4-BE49-F238E27FC236}">
                <a16:creationId xmlns:a16="http://schemas.microsoft.com/office/drawing/2014/main" id="{4AD4927C-EB96-443D-A07D-A47AF12077E0}"/>
              </a:ext>
            </a:extLst>
          </p:cNvPr>
          <p:cNvSpPr/>
          <p:nvPr/>
        </p:nvSpPr>
        <p:spPr>
          <a:xfrm>
            <a:off x="9232956" y="244555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28">
            <a:extLst>
              <a:ext uri="{FF2B5EF4-FFF2-40B4-BE49-F238E27FC236}">
                <a16:creationId xmlns:a16="http://schemas.microsoft.com/office/drawing/2014/main" id="{410CBF4E-5E81-492D-AEDE-9A27B2EB961D}"/>
              </a:ext>
            </a:extLst>
          </p:cNvPr>
          <p:cNvSpPr/>
          <p:nvPr/>
        </p:nvSpPr>
        <p:spPr>
          <a:xfrm>
            <a:off x="9232956" y="3612078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batmobile">
            <a:extLst>
              <a:ext uri="{FF2B5EF4-FFF2-40B4-BE49-F238E27FC236}">
                <a16:creationId xmlns:a16="http://schemas.microsoft.com/office/drawing/2014/main" id="{6ED28957-2243-4E7D-9392-0890B0059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515"/>
          <a:stretch/>
        </p:blipFill>
        <p:spPr bwMode="auto">
          <a:xfrm>
            <a:off x="7661726" y="5295840"/>
            <a:ext cx="1771650" cy="135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ultiply 28">
            <a:extLst>
              <a:ext uri="{FF2B5EF4-FFF2-40B4-BE49-F238E27FC236}">
                <a16:creationId xmlns:a16="http://schemas.microsoft.com/office/drawing/2014/main" id="{F4CC3323-0C85-4A07-AD9C-C09CE2AFFC7D}"/>
              </a:ext>
            </a:extLst>
          </p:cNvPr>
          <p:cNvSpPr/>
          <p:nvPr/>
        </p:nvSpPr>
        <p:spPr>
          <a:xfrm>
            <a:off x="9232956" y="5295840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243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21E5A1-94C1-4C3B-97FD-FA5414395ACB}"/>
              </a:ext>
            </a:extLst>
          </p:cNvPr>
          <p:cNvSpPr/>
          <p:nvPr/>
        </p:nvSpPr>
        <p:spPr>
          <a:xfrm>
            <a:off x="682954" y="6182272"/>
            <a:ext cx="283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Mater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142619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is the </a:t>
            </a:r>
            <a:r>
              <a:rPr lang="en-GB" sz="3200" i="1" dirty="0">
                <a:latin typeface="Imprint MT Shadow" panose="04020605060303030202" pitchFamily="82" charset="0"/>
              </a:rPr>
              <a:t>FASTEST</a:t>
            </a:r>
            <a:r>
              <a:rPr lang="en-GB" sz="3200" dirty="0">
                <a:latin typeface="Imprint MT Shadow" panose="04020605060303030202" pitchFamily="82" charset="0"/>
              </a:rPr>
              <a:t>?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257C935-C6C4-4299-9B00-D8326715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90" y="3955700"/>
            <a:ext cx="2899751" cy="22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ugatti Chiron Super Sport 300+ is a production 300mph car | Top Gear">
            <a:extLst>
              <a:ext uri="{FF2B5EF4-FFF2-40B4-BE49-F238E27FC236}">
                <a16:creationId xmlns:a16="http://schemas.microsoft.com/office/drawing/2014/main" id="{B98117F3-9D2B-48A8-B113-89231A75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003" y="1064240"/>
            <a:ext cx="3922037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76B186-549F-40BA-B7CC-D9CE5A5FEFD1}"/>
              </a:ext>
            </a:extLst>
          </p:cNvPr>
          <p:cNvSpPr/>
          <p:nvPr/>
        </p:nvSpPr>
        <p:spPr>
          <a:xfrm>
            <a:off x="6429003" y="3429000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Bugatti Chiron Super Sport 300+</a:t>
            </a:r>
          </a:p>
        </p:txBody>
      </p:sp>
      <p:pic>
        <p:nvPicPr>
          <p:cNvPr id="4100" name="Picture 4" descr="Fun facts about the Ford Model T">
            <a:extLst>
              <a:ext uri="{FF2B5EF4-FFF2-40B4-BE49-F238E27FC236}">
                <a16:creationId xmlns:a16="http://schemas.microsoft.com/office/drawing/2014/main" id="{001BA517-A39F-4F1F-81E4-15AB51BE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3" y="1064239"/>
            <a:ext cx="2899752" cy="21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A4820E-A359-40D4-925D-1BC3D33FDECE}"/>
              </a:ext>
            </a:extLst>
          </p:cNvPr>
          <p:cNvSpPr/>
          <p:nvPr/>
        </p:nvSpPr>
        <p:spPr>
          <a:xfrm>
            <a:off x="709612" y="3270385"/>
            <a:ext cx="287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 Model T Ford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A31A441-6873-4A15-8C37-B528B3BA87D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002" y="4137825"/>
            <a:ext cx="4287105" cy="213459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A5967E2-C707-47E7-A4FA-C02CF042661B}"/>
              </a:ext>
            </a:extLst>
          </p:cNvPr>
          <p:cNvSpPr/>
          <p:nvPr/>
        </p:nvSpPr>
        <p:spPr>
          <a:xfrm>
            <a:off x="6429003" y="6346049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Double-Decker Bus (Top Gear)</a:t>
            </a:r>
          </a:p>
        </p:txBody>
      </p:sp>
    </p:spTree>
    <p:extLst>
      <p:ext uri="{BB962C8B-B14F-4D97-AF65-F5344CB8AC3E}">
        <p14:creationId xmlns:p14="http://schemas.microsoft.com/office/powerpoint/2010/main" val="666214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21E5A1-94C1-4C3B-97FD-FA5414395ACB}"/>
              </a:ext>
            </a:extLst>
          </p:cNvPr>
          <p:cNvSpPr/>
          <p:nvPr/>
        </p:nvSpPr>
        <p:spPr>
          <a:xfrm>
            <a:off x="682954" y="6182272"/>
            <a:ext cx="2831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Mater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142619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is the </a:t>
            </a:r>
            <a:r>
              <a:rPr lang="en-GB" sz="3200" i="1" dirty="0">
                <a:latin typeface="Imprint MT Shadow" panose="04020605060303030202" pitchFamily="82" charset="0"/>
              </a:rPr>
              <a:t>FASTEST</a:t>
            </a:r>
            <a:r>
              <a:rPr lang="en-GB" sz="3200" dirty="0">
                <a:latin typeface="Imprint MT Shadow" panose="04020605060303030202" pitchFamily="82" charset="0"/>
              </a:rPr>
              <a:t>?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8257C935-C6C4-4299-9B00-D8326715C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90" y="3955700"/>
            <a:ext cx="2899751" cy="222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Bugatti Chiron Super Sport 300+ is a production 300mph car | Top Gear">
            <a:extLst>
              <a:ext uri="{FF2B5EF4-FFF2-40B4-BE49-F238E27FC236}">
                <a16:creationId xmlns:a16="http://schemas.microsoft.com/office/drawing/2014/main" id="{B98117F3-9D2B-48A8-B113-89231A75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003" y="1064240"/>
            <a:ext cx="3922037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176B186-549F-40BA-B7CC-D9CE5A5FEFD1}"/>
              </a:ext>
            </a:extLst>
          </p:cNvPr>
          <p:cNvSpPr/>
          <p:nvPr/>
        </p:nvSpPr>
        <p:spPr>
          <a:xfrm>
            <a:off x="6429003" y="3429000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Bugatti Chiron Super Sport 300+</a:t>
            </a:r>
          </a:p>
        </p:txBody>
      </p:sp>
      <p:pic>
        <p:nvPicPr>
          <p:cNvPr id="4100" name="Picture 4" descr="Fun facts about the Ford Model T">
            <a:extLst>
              <a:ext uri="{FF2B5EF4-FFF2-40B4-BE49-F238E27FC236}">
                <a16:creationId xmlns:a16="http://schemas.microsoft.com/office/drawing/2014/main" id="{001BA517-A39F-4F1F-81E4-15AB51BE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53" y="1064239"/>
            <a:ext cx="2899752" cy="217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A4820E-A359-40D4-925D-1BC3D33FDECE}"/>
              </a:ext>
            </a:extLst>
          </p:cNvPr>
          <p:cNvSpPr/>
          <p:nvPr/>
        </p:nvSpPr>
        <p:spPr>
          <a:xfrm>
            <a:off x="709612" y="3270385"/>
            <a:ext cx="2873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 Model T Ford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0FBF1-5C85-41B0-AE7E-444AFE16A2B8}"/>
              </a:ext>
            </a:extLst>
          </p:cNvPr>
          <p:cNvSpPr txBox="1"/>
          <p:nvPr/>
        </p:nvSpPr>
        <p:spPr>
          <a:xfrm>
            <a:off x="2803911" y="3241571"/>
            <a:ext cx="15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45 mph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B7CD73-61DA-42EB-A044-9759F97A3BEC}"/>
              </a:ext>
            </a:extLst>
          </p:cNvPr>
          <p:cNvSpPr txBox="1"/>
          <p:nvPr/>
        </p:nvSpPr>
        <p:spPr>
          <a:xfrm>
            <a:off x="2803911" y="6182272"/>
            <a:ext cx="2088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Very </a:t>
            </a:r>
            <a:r>
              <a:rPr lang="en-GB" b="1" i="1" dirty="0" err="1">
                <a:solidFill>
                  <a:srgbClr val="FF0000"/>
                </a:solidFill>
              </a:rPr>
              <a:t>very</a:t>
            </a:r>
            <a:r>
              <a:rPr lang="en-GB" b="1" i="1" dirty="0">
                <a:solidFill>
                  <a:srgbClr val="FF0000"/>
                </a:solidFill>
              </a:rPr>
              <a:t> slow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59A65-1327-4567-BF93-DE922BB36CD9}"/>
              </a:ext>
            </a:extLst>
          </p:cNvPr>
          <p:cNvSpPr txBox="1"/>
          <p:nvPr/>
        </p:nvSpPr>
        <p:spPr>
          <a:xfrm>
            <a:off x="10395493" y="3426237"/>
            <a:ext cx="15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304 mph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038FA-7A3E-41EB-B159-EE22133599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002" y="4137825"/>
            <a:ext cx="4287105" cy="21345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C444ABD-D985-4662-AB96-5CBD65F94DE8}"/>
              </a:ext>
            </a:extLst>
          </p:cNvPr>
          <p:cNvSpPr/>
          <p:nvPr/>
        </p:nvSpPr>
        <p:spPr>
          <a:xfrm>
            <a:off x="6429003" y="6346049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Double-Decker Bus (Top Gear)</a:t>
            </a:r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21A43ED5-7936-4F00-BC05-CFFF2FF26981}"/>
              </a:ext>
            </a:extLst>
          </p:cNvPr>
          <p:cNvSpPr/>
          <p:nvPr/>
        </p:nvSpPr>
        <p:spPr>
          <a:xfrm>
            <a:off x="6288357" y="1136592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28">
            <a:extLst>
              <a:ext uri="{FF2B5EF4-FFF2-40B4-BE49-F238E27FC236}">
                <a16:creationId xmlns:a16="http://schemas.microsoft.com/office/drawing/2014/main" id="{4AD4927C-EB96-443D-A07D-A47AF12077E0}"/>
              </a:ext>
            </a:extLst>
          </p:cNvPr>
          <p:cNvSpPr/>
          <p:nvPr/>
        </p:nvSpPr>
        <p:spPr>
          <a:xfrm>
            <a:off x="192269" y="851447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28">
            <a:extLst>
              <a:ext uri="{FF2B5EF4-FFF2-40B4-BE49-F238E27FC236}">
                <a16:creationId xmlns:a16="http://schemas.microsoft.com/office/drawing/2014/main" id="{BCFDC59F-6CDD-4446-8853-E170F13977E6}"/>
              </a:ext>
            </a:extLst>
          </p:cNvPr>
          <p:cNvSpPr/>
          <p:nvPr/>
        </p:nvSpPr>
        <p:spPr>
          <a:xfrm>
            <a:off x="192269" y="3706264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28">
            <a:extLst>
              <a:ext uri="{FF2B5EF4-FFF2-40B4-BE49-F238E27FC236}">
                <a16:creationId xmlns:a16="http://schemas.microsoft.com/office/drawing/2014/main" id="{4703B14E-A533-4891-80DE-D395F92F81F4}"/>
              </a:ext>
            </a:extLst>
          </p:cNvPr>
          <p:cNvSpPr/>
          <p:nvPr/>
        </p:nvSpPr>
        <p:spPr>
          <a:xfrm>
            <a:off x="6096000" y="3955700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0C8D32-7F6E-4FE3-8254-B15543F95B48}"/>
              </a:ext>
            </a:extLst>
          </p:cNvPr>
          <p:cNvSpPr txBox="1"/>
          <p:nvPr/>
        </p:nvSpPr>
        <p:spPr>
          <a:xfrm>
            <a:off x="10351040" y="6346049"/>
            <a:ext cx="151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FF0000"/>
                </a:solidFill>
              </a:rPr>
              <a:t>60 - 70 mph</a:t>
            </a:r>
          </a:p>
        </p:txBody>
      </p:sp>
    </p:spTree>
    <p:extLst>
      <p:ext uri="{BB962C8B-B14F-4D97-AF65-F5344CB8AC3E}">
        <p14:creationId xmlns:p14="http://schemas.microsoft.com/office/powerpoint/2010/main" val="333512589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is travelling around Space?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2F1942-7CC2-4241-84EA-0F517D79EEBE}"/>
              </a:ext>
            </a:extLst>
          </p:cNvPr>
          <p:cNvSpPr/>
          <p:nvPr/>
        </p:nvSpPr>
        <p:spPr>
          <a:xfrm>
            <a:off x="6845028" y="3743240"/>
            <a:ext cx="4222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Model T Ford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BFED16-EF88-40E0-9368-2C3E6CD71303}"/>
              </a:ext>
            </a:extLst>
          </p:cNvPr>
          <p:cNvSpPr/>
          <p:nvPr/>
        </p:nvSpPr>
        <p:spPr>
          <a:xfrm>
            <a:off x="709612" y="6142220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Taylor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Aerocar</a:t>
            </a:r>
            <a:r>
              <a:rPr lang="en-GB" b="1" dirty="0">
                <a:solidFill>
                  <a:srgbClr val="7030A0"/>
                </a:solidFill>
                <a:latin typeface="Open Sans"/>
              </a:rPr>
              <a:t> (1954)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122" name="Picture 2" descr="Review Flashback! 2011 Tesla Roadster | The Daily Drive | Consumer Guide®  The Daily Drive | Consumer Guide®">
            <a:extLst>
              <a:ext uri="{FF2B5EF4-FFF2-40B4-BE49-F238E27FC236}">
                <a16:creationId xmlns:a16="http://schemas.microsoft.com/office/drawing/2014/main" id="{BDA08502-924E-4A4F-99AD-CBF02402A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07" b="89927" l="3809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028" y="3948196"/>
            <a:ext cx="4114800" cy="21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7273252" y="5841688"/>
            <a:ext cx="405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Tesla Roadster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2" name="Picture 4" descr="Fun facts about the Ford Model T">
            <a:extLst>
              <a:ext uri="{FF2B5EF4-FFF2-40B4-BE49-F238E27FC236}">
                <a16:creationId xmlns:a16="http://schemas.microsoft.com/office/drawing/2014/main" id="{6B1327B3-E877-4EE8-A1FE-08AD12365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4567" y="1079319"/>
            <a:ext cx="3527737" cy="26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78884F-0A54-400B-86D3-8DAB290BE391}"/>
              </a:ext>
            </a:extLst>
          </p:cNvPr>
          <p:cNvSpPr/>
          <p:nvPr/>
        </p:nvSpPr>
        <p:spPr>
          <a:xfrm>
            <a:off x="709612" y="3373908"/>
            <a:ext cx="37242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 Chitty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Chitty</a:t>
            </a:r>
            <a:r>
              <a:rPr lang="en-GB" b="1" dirty="0">
                <a:solidFill>
                  <a:srgbClr val="7030A0"/>
                </a:solidFill>
                <a:latin typeface="Open Sans"/>
              </a:rPr>
              <a:t> Bang </a:t>
            </a:r>
            <a:r>
              <a:rPr lang="en-GB" b="1" dirty="0" err="1">
                <a:solidFill>
                  <a:srgbClr val="7030A0"/>
                </a:solidFill>
                <a:latin typeface="Open Sans"/>
              </a:rPr>
              <a:t>Bang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434CC7-BDC0-4A8F-8FA3-3507188E63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12" y="3909789"/>
            <a:ext cx="4906257" cy="2154167"/>
          </a:xfrm>
          <a:prstGeom prst="rect">
            <a:avLst/>
          </a:prstGeom>
        </p:spPr>
      </p:pic>
      <p:pic>
        <p:nvPicPr>
          <p:cNvPr id="5128" name="Picture 8" descr="July 17-19: Chitty Car's special effects coming to Chelsea Area Players'  stage - Chelsea Update: Chelsea, Michigan, News">
            <a:extLst>
              <a:ext uri="{FF2B5EF4-FFF2-40B4-BE49-F238E27FC236}">
                <a16:creationId xmlns:a16="http://schemas.microsoft.com/office/drawing/2014/main" id="{1053190A-7A72-40DF-8026-150DAF750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2" y="1079320"/>
            <a:ext cx="3495675" cy="231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7193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is travelling around Space?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364551" y="5475984"/>
            <a:ext cx="7586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Launched in 2019 on SpaceX Falcon Heavy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7172" name="Picture 4" descr="SpaceX LIVE STREAM: Watch webcam shows Falcon Heavy Tesla in space |  Science | News | Express.co.uk">
            <a:extLst>
              <a:ext uri="{FF2B5EF4-FFF2-40B4-BE49-F238E27FC236}">
                <a16:creationId xmlns:a16="http://schemas.microsoft.com/office/drawing/2014/main" id="{50EFDC7A-9327-42C7-84AB-C91F1628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51" y="940545"/>
            <a:ext cx="7650111" cy="453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view Flashback! 2011 Tesla Roadster | The Daily Drive | Consumer Guide®  The Daily Drive | Consumer Guide®">
            <a:extLst>
              <a:ext uri="{FF2B5EF4-FFF2-40B4-BE49-F238E27FC236}">
                <a16:creationId xmlns:a16="http://schemas.microsoft.com/office/drawing/2014/main" id="{1F41A00F-8E0F-438B-8F1B-FAE539252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07" b="89927" l="4688" r="95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5028" y="3948196"/>
            <a:ext cx="4114800" cy="219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B882C4-A4B8-4133-BD06-DBF7D735B23D}"/>
              </a:ext>
            </a:extLst>
          </p:cNvPr>
          <p:cNvSpPr/>
          <p:nvPr/>
        </p:nvSpPr>
        <p:spPr>
          <a:xfrm>
            <a:off x="7273252" y="5841688"/>
            <a:ext cx="405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D. Tesla Roadster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56B9D7-7DA8-4B20-956B-9066CAA9AAE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795"/>
          <a:stretch/>
        </p:blipFill>
        <p:spPr>
          <a:xfrm>
            <a:off x="10105150" y="940545"/>
            <a:ext cx="1541830" cy="33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403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does Bob drive?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784087" y="6347676"/>
            <a:ext cx="405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Skoda Fabia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AD92E-4406-4C2A-AE2E-2C0BC082F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63" y="3825764"/>
            <a:ext cx="3982969" cy="2521912"/>
          </a:xfrm>
          <a:prstGeom prst="rect">
            <a:avLst/>
          </a:prstGeom>
        </p:spPr>
      </p:pic>
      <p:pic>
        <p:nvPicPr>
          <p:cNvPr id="9" name="Picture 2" descr="The Bugatti Chiron Super Sport 300+ is a production 300mph car | Top Gear">
            <a:extLst>
              <a:ext uri="{FF2B5EF4-FFF2-40B4-BE49-F238E27FC236}">
                <a16:creationId xmlns:a16="http://schemas.microsoft.com/office/drawing/2014/main" id="{396B8138-1B89-4738-A4D0-6AB0E9A2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95" y="1091672"/>
            <a:ext cx="3922037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C5E0C4-D67B-47FE-A8F5-3256A5A7022E}"/>
              </a:ext>
            </a:extLst>
          </p:cNvPr>
          <p:cNvSpPr/>
          <p:nvPr/>
        </p:nvSpPr>
        <p:spPr>
          <a:xfrm>
            <a:off x="878595" y="3313797"/>
            <a:ext cx="42146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 Bugatti Chiron Super Sport 300+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9F98B-EDD5-4ED2-A167-2833AD249041}"/>
              </a:ext>
            </a:extLst>
          </p:cNvPr>
          <p:cNvSpPr/>
          <p:nvPr/>
        </p:nvSpPr>
        <p:spPr>
          <a:xfrm>
            <a:off x="7183670" y="6281558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D. Rolls Royce Phantom 2018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0CC0F-E743-40AA-ADB6-4BA6AB582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219" y="4062472"/>
            <a:ext cx="3799941" cy="225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54DA8-92F1-44B0-8684-008D64F1DB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14" y="1085123"/>
            <a:ext cx="3628196" cy="2319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F64CFC-2055-4249-B1C4-ABFEEE651C56}"/>
              </a:ext>
            </a:extLst>
          </p:cNvPr>
          <p:cNvSpPr/>
          <p:nvPr/>
        </p:nvSpPr>
        <p:spPr>
          <a:xfrm>
            <a:off x="6847577" y="3402886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Horse and Cart</a:t>
            </a:r>
          </a:p>
        </p:txBody>
      </p:sp>
    </p:spTree>
    <p:extLst>
      <p:ext uri="{BB962C8B-B14F-4D97-AF65-F5344CB8AC3E}">
        <p14:creationId xmlns:p14="http://schemas.microsoft.com/office/powerpoint/2010/main" val="3425237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37618" cy="1145020"/>
          </a:xfrm>
        </p:spPr>
        <p:txBody>
          <a:bodyPr>
            <a:normAutofit/>
          </a:bodyPr>
          <a:lstStyle/>
          <a:p>
            <a:r>
              <a:rPr lang="en-US" dirty="0"/>
              <a:t>How many robots are in this picture?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490" y="2008403"/>
            <a:ext cx="18911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86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074568-F34A-4C45-959E-8C538C442D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471" y="1210269"/>
            <a:ext cx="8580529" cy="5647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4DF4D-FB7E-644F-BB32-A67494811EA0}"/>
              </a:ext>
            </a:extLst>
          </p:cNvPr>
          <p:cNvSpPr/>
          <p:nvPr/>
        </p:nvSpPr>
        <p:spPr>
          <a:xfrm>
            <a:off x="82000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6EB28E-18FF-EF4A-8D8B-55544D5F50E6}"/>
              </a:ext>
            </a:extLst>
          </p:cNvPr>
          <p:cNvSpPr/>
          <p:nvPr/>
        </p:nvSpPr>
        <p:spPr>
          <a:xfrm>
            <a:off x="85206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7D5BC6-4586-DF4A-B562-3D15098A1C5B}"/>
              </a:ext>
            </a:extLst>
          </p:cNvPr>
          <p:cNvSpPr/>
          <p:nvPr/>
        </p:nvSpPr>
        <p:spPr>
          <a:xfrm>
            <a:off x="85206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47968A-3085-4944-BD9E-EE3A28DD743A}"/>
              </a:ext>
            </a:extLst>
          </p:cNvPr>
          <p:cNvSpPr/>
          <p:nvPr/>
        </p:nvSpPr>
        <p:spPr>
          <a:xfrm>
            <a:off x="85206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9584CD9-53FA-A84B-A740-1B0A9EB54A39}"/>
              </a:ext>
            </a:extLst>
          </p:cNvPr>
          <p:cNvSpPr/>
          <p:nvPr/>
        </p:nvSpPr>
        <p:spPr>
          <a:xfrm>
            <a:off x="2159778" y="2714005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>
            <a:extLst>
              <a:ext uri="{FF2B5EF4-FFF2-40B4-BE49-F238E27FC236}">
                <a16:creationId xmlns:a16="http://schemas.microsoft.com/office/drawing/2014/main" id="{46734BC0-5498-5D4E-A85C-C6931BC2499D}"/>
              </a:ext>
            </a:extLst>
          </p:cNvPr>
          <p:cNvSpPr/>
          <p:nvPr/>
        </p:nvSpPr>
        <p:spPr>
          <a:xfrm>
            <a:off x="1929270" y="1629561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>
            <a:extLst>
              <a:ext uri="{FF2B5EF4-FFF2-40B4-BE49-F238E27FC236}">
                <a16:creationId xmlns:a16="http://schemas.microsoft.com/office/drawing/2014/main" id="{35F5472D-FF70-4D4C-AA35-547B720C73C2}"/>
              </a:ext>
            </a:extLst>
          </p:cNvPr>
          <p:cNvSpPr/>
          <p:nvPr/>
        </p:nvSpPr>
        <p:spPr>
          <a:xfrm>
            <a:off x="1958841" y="361439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>
            <a:extLst>
              <a:ext uri="{FF2B5EF4-FFF2-40B4-BE49-F238E27FC236}">
                <a16:creationId xmlns:a16="http://schemas.microsoft.com/office/drawing/2014/main" id="{19710A26-AA50-3F43-8DF4-1EF8F6366862}"/>
              </a:ext>
            </a:extLst>
          </p:cNvPr>
          <p:cNvSpPr/>
          <p:nvPr/>
        </p:nvSpPr>
        <p:spPr>
          <a:xfrm>
            <a:off x="1944986" y="465348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787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283961-AE69-477E-8D42-94973613D35B}"/>
              </a:ext>
            </a:extLst>
          </p:cNvPr>
          <p:cNvSpPr txBox="1"/>
          <p:nvPr/>
        </p:nvSpPr>
        <p:spPr>
          <a:xfrm>
            <a:off x="709612" y="207110"/>
            <a:ext cx="1077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rint MT Shadow" panose="04020605060303030202" pitchFamily="82" charset="0"/>
              </a:rPr>
              <a:t>Which Car does Bob drive?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6A7C93-5A9F-4CEC-BDB6-EE61CCBFEBC2}"/>
              </a:ext>
            </a:extLst>
          </p:cNvPr>
          <p:cNvSpPr/>
          <p:nvPr/>
        </p:nvSpPr>
        <p:spPr>
          <a:xfrm>
            <a:off x="784087" y="6347676"/>
            <a:ext cx="4050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C. Skoda Fabia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AD92E-4406-4C2A-AE2E-2C0BC082F4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663" y="3825764"/>
            <a:ext cx="3982969" cy="2521912"/>
          </a:xfrm>
          <a:prstGeom prst="rect">
            <a:avLst/>
          </a:prstGeom>
        </p:spPr>
      </p:pic>
      <p:pic>
        <p:nvPicPr>
          <p:cNvPr id="9" name="Picture 2" descr="The Bugatti Chiron Super Sport 300+ is a production 300mph car | Top Gear">
            <a:extLst>
              <a:ext uri="{FF2B5EF4-FFF2-40B4-BE49-F238E27FC236}">
                <a16:creationId xmlns:a16="http://schemas.microsoft.com/office/drawing/2014/main" id="{396B8138-1B89-4738-A4D0-6AB0E9A2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595" y="1091672"/>
            <a:ext cx="3922037" cy="22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5C5E0C4-D67B-47FE-A8F5-3256A5A7022E}"/>
              </a:ext>
            </a:extLst>
          </p:cNvPr>
          <p:cNvSpPr/>
          <p:nvPr/>
        </p:nvSpPr>
        <p:spPr>
          <a:xfrm>
            <a:off x="878595" y="3313797"/>
            <a:ext cx="4278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A. Bugatti Chiron Super Sport 300+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B9F98B-EDD5-4ED2-A167-2833AD249041}"/>
              </a:ext>
            </a:extLst>
          </p:cNvPr>
          <p:cNvSpPr/>
          <p:nvPr/>
        </p:nvSpPr>
        <p:spPr>
          <a:xfrm>
            <a:off x="7183670" y="6281558"/>
            <a:ext cx="34956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latin typeface="Open Sans"/>
              </a:rPr>
              <a:t>D. Rolls Royce Phantom 2018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40CC0F-E743-40AA-ADB6-4BA6AB582E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2219" y="4062472"/>
            <a:ext cx="3799941" cy="2258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54DA8-92F1-44B0-8684-008D64F1DB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3314" y="1085123"/>
            <a:ext cx="3628196" cy="23196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5F64CFC-2055-4249-B1C4-ABFEEE651C56}"/>
              </a:ext>
            </a:extLst>
          </p:cNvPr>
          <p:cNvSpPr/>
          <p:nvPr/>
        </p:nvSpPr>
        <p:spPr>
          <a:xfrm>
            <a:off x="6847577" y="3402886"/>
            <a:ext cx="39945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Open Sans"/>
              </a:rPr>
              <a:t>B. Horse and Cart</a:t>
            </a: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E003C3F-1718-4004-96EE-7C1ADB7339D3}"/>
              </a:ext>
            </a:extLst>
          </p:cNvPr>
          <p:cNvSpPr/>
          <p:nvPr/>
        </p:nvSpPr>
        <p:spPr>
          <a:xfrm>
            <a:off x="3819477" y="3825764"/>
            <a:ext cx="1246815" cy="1030721"/>
          </a:xfrm>
          <a:custGeom>
            <a:avLst/>
            <a:gdLst>
              <a:gd name="connsiteX0" fmla="*/ 0 w 2175163"/>
              <a:gd name="connsiteY0" fmla="*/ 1177636 h 1953491"/>
              <a:gd name="connsiteX1" fmla="*/ 554182 w 2175163"/>
              <a:gd name="connsiteY1" fmla="*/ 1953491 h 1953491"/>
              <a:gd name="connsiteX2" fmla="*/ 2175163 w 2175163"/>
              <a:gd name="connsiteY2" fmla="*/ 0 h 1953491"/>
              <a:gd name="connsiteX3" fmla="*/ 512618 w 2175163"/>
              <a:gd name="connsiteY3" fmla="*/ 1427018 h 1953491"/>
              <a:gd name="connsiteX4" fmla="*/ 138545 w 2175163"/>
              <a:gd name="connsiteY4" fmla="*/ 1122218 h 1953491"/>
              <a:gd name="connsiteX5" fmla="*/ 0 w 2175163"/>
              <a:gd name="connsiteY5" fmla="*/ 1177636 h 1953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163" h="1953491">
                <a:moveTo>
                  <a:pt x="0" y="1177636"/>
                </a:moveTo>
                <a:lnTo>
                  <a:pt x="554182" y="1953491"/>
                </a:lnTo>
                <a:lnTo>
                  <a:pt x="2175163" y="0"/>
                </a:lnTo>
                <a:lnTo>
                  <a:pt x="512618" y="1427018"/>
                </a:lnTo>
                <a:lnTo>
                  <a:pt x="138545" y="1122218"/>
                </a:lnTo>
                <a:lnTo>
                  <a:pt x="0" y="117763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28">
            <a:extLst>
              <a:ext uri="{FF2B5EF4-FFF2-40B4-BE49-F238E27FC236}">
                <a16:creationId xmlns:a16="http://schemas.microsoft.com/office/drawing/2014/main" id="{A3634456-3A0F-44CF-BE3E-20987C562375}"/>
              </a:ext>
            </a:extLst>
          </p:cNvPr>
          <p:cNvSpPr/>
          <p:nvPr/>
        </p:nvSpPr>
        <p:spPr>
          <a:xfrm>
            <a:off x="9747164" y="3871816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28">
            <a:extLst>
              <a:ext uri="{FF2B5EF4-FFF2-40B4-BE49-F238E27FC236}">
                <a16:creationId xmlns:a16="http://schemas.microsoft.com/office/drawing/2014/main" id="{F1B74775-EB89-484C-A576-1B615C2826B0}"/>
              </a:ext>
            </a:extLst>
          </p:cNvPr>
          <p:cNvSpPr/>
          <p:nvPr/>
        </p:nvSpPr>
        <p:spPr>
          <a:xfrm>
            <a:off x="9747164" y="89148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28">
            <a:extLst>
              <a:ext uri="{FF2B5EF4-FFF2-40B4-BE49-F238E27FC236}">
                <a16:creationId xmlns:a16="http://schemas.microsoft.com/office/drawing/2014/main" id="{4440674A-5984-4AF1-AEE8-F5D83F2B50CC}"/>
              </a:ext>
            </a:extLst>
          </p:cNvPr>
          <p:cNvSpPr/>
          <p:nvPr/>
        </p:nvSpPr>
        <p:spPr>
          <a:xfrm>
            <a:off x="3618538" y="891483"/>
            <a:ext cx="1648691" cy="1300199"/>
          </a:xfrm>
          <a:prstGeom prst="mathMultiply">
            <a:avLst>
              <a:gd name="adj1" fmla="val 1819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148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2873237" y="2459504"/>
            <a:ext cx="62167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Round 7</a:t>
            </a:r>
          </a:p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Food and Drink</a:t>
            </a:r>
          </a:p>
        </p:txBody>
      </p:sp>
    </p:spTree>
    <p:extLst>
      <p:ext uri="{BB962C8B-B14F-4D97-AF65-F5344CB8AC3E}">
        <p14:creationId xmlns:p14="http://schemas.microsoft.com/office/powerpoint/2010/main" val="231035074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29" y="1043189"/>
            <a:ext cx="3327957" cy="4913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3065" y="1043189"/>
            <a:ext cx="620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Pizza from?</a:t>
            </a:r>
          </a:p>
          <a:p>
            <a:endParaRPr lang="en-GB" sz="3200" b="1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Germany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Italy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24250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329" y="1043189"/>
            <a:ext cx="3327957" cy="4913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3065" y="1043189"/>
            <a:ext cx="620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Pizza from?</a:t>
            </a:r>
          </a:p>
          <a:p>
            <a:endParaRPr lang="en-GB" sz="3200" b="1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Germany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Italy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F3DBD-9F58-4DCF-9B06-EBD808B13C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842" y="3970151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8" y="1571221"/>
            <a:ext cx="5159707" cy="3902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9234" y="1260212"/>
            <a:ext cx="5872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Sushi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Australia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3566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08" y="1571221"/>
            <a:ext cx="5159707" cy="3902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9234" y="1260212"/>
            <a:ext cx="58727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Sushi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Australia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Japan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63B87-2E3D-4473-B10B-7ED094555C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8767" y="5122969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5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9" y="721217"/>
            <a:ext cx="3616036" cy="5441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2006" y="721217"/>
            <a:ext cx="62462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Fish and Chips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Iceland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61436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69" y="721217"/>
            <a:ext cx="3616036" cy="54413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22006" y="721217"/>
            <a:ext cx="62462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Fish and Chips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Iceland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3C66EA-6BB2-4B39-8493-1178B6F68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2693" y="2141351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6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28" y="1800695"/>
            <a:ext cx="5117204" cy="340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1808" y="1242606"/>
            <a:ext cx="6040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are Snails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Germany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Norway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34573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28" y="1800695"/>
            <a:ext cx="5117204" cy="34081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51808" y="1242606"/>
            <a:ext cx="60401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are Snails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Germany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Norway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France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0EA54C-2024-4F2A-9964-CC2B831AAB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719" y="5065820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D85E-2E77-7C49-B609-C724FAFF0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71255" cy="114502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Marvel Movie features an army of evil robots?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B093E-D804-C24B-92EF-2173DE936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661" y="2116575"/>
            <a:ext cx="486987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Avengers Assemble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Iron Man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Age of Ultron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End Game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3B0C5C-BEAA-D541-BBD6-9F2E2C087B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490" y="2116575"/>
            <a:ext cx="6907965" cy="37613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CA6399-ABA6-194C-B25F-2AC272DEF497}"/>
              </a:ext>
            </a:extLst>
          </p:cNvPr>
          <p:cNvSpPr/>
          <p:nvPr/>
        </p:nvSpPr>
        <p:spPr>
          <a:xfrm>
            <a:off x="792291" y="180777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0D4754-6075-1E4C-805F-246C5F0C4758}"/>
              </a:ext>
            </a:extLst>
          </p:cNvPr>
          <p:cNvSpPr/>
          <p:nvPr/>
        </p:nvSpPr>
        <p:spPr>
          <a:xfrm>
            <a:off x="824351" y="279662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69BF2C-DA0F-D644-81C0-936A200D6615}"/>
              </a:ext>
            </a:extLst>
          </p:cNvPr>
          <p:cNvSpPr/>
          <p:nvPr/>
        </p:nvSpPr>
        <p:spPr>
          <a:xfrm>
            <a:off x="824350" y="4864538"/>
            <a:ext cx="620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7AD228-728A-C04B-A83A-141B4F890C0E}"/>
              </a:ext>
            </a:extLst>
          </p:cNvPr>
          <p:cNvSpPr/>
          <p:nvPr/>
        </p:nvSpPr>
        <p:spPr>
          <a:xfrm>
            <a:off x="824350" y="383057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3199853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3" y="1596982"/>
            <a:ext cx="5039930" cy="3779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8676" y="1223493"/>
            <a:ext cx="575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Paella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Sweden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Austria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748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33" y="1596982"/>
            <a:ext cx="5039930" cy="3779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88676" y="1223493"/>
            <a:ext cx="5756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Paella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Sweden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Spain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Austria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Japan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3847B-2494-4084-AA12-2374BE47EF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799" y="3135099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6" y="1963670"/>
            <a:ext cx="5177844" cy="3451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7617" y="1275008"/>
            <a:ext cx="5396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Fried Chicken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China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134068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86" y="1963670"/>
            <a:ext cx="5177844" cy="34518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7617" y="1275008"/>
            <a:ext cx="53962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What country is Fried Chicken from?</a:t>
            </a:r>
          </a:p>
          <a:p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America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England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China</a:t>
            </a:r>
          </a:p>
          <a:p>
            <a:pPr marL="342900" indent="-342900">
              <a:buAutoNum type="alphaUcParenR"/>
            </a:pPr>
            <a:endParaRPr lang="en-GB" sz="3200" dirty="0"/>
          </a:p>
          <a:p>
            <a:pPr marL="342900" indent="-342900">
              <a:buAutoNum type="alphaUcParenR"/>
            </a:pPr>
            <a:r>
              <a:rPr lang="en-GB" sz="3200" dirty="0"/>
              <a:t>Thailand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FDB01-36E9-4D19-9954-233304CFF7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6821" y="2727899"/>
            <a:ext cx="1316850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6F4AE-0FFE-4E40-8C06-01E8ACF6BCEF}"/>
              </a:ext>
            </a:extLst>
          </p:cNvPr>
          <p:cNvSpPr txBox="1"/>
          <p:nvPr/>
        </p:nvSpPr>
        <p:spPr>
          <a:xfrm>
            <a:off x="4152434" y="2459504"/>
            <a:ext cx="36583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0" b="1" dirty="0">
                <a:latin typeface="Eras Bold ITC" panose="020B0907030504020204" pitchFamily="34" charset="0"/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11512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1576</Words>
  <Application>Microsoft Office PowerPoint</Application>
  <PresentationFormat>Widescreen</PresentationFormat>
  <Paragraphs>723</Paragraphs>
  <Slides>94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Arial</vt:lpstr>
      <vt:lpstr>Calibri</vt:lpstr>
      <vt:lpstr>Calibri Light</vt:lpstr>
      <vt:lpstr>Eras Bold ITC</vt:lpstr>
      <vt:lpstr>Franklin Gothic Heavy</vt:lpstr>
      <vt:lpstr>Imprint MT Shadow</vt:lpstr>
      <vt:lpstr>OCR A Extended</vt:lpstr>
      <vt:lpstr>Open Sans</vt:lpstr>
      <vt:lpstr>Tahoma</vt:lpstr>
      <vt:lpstr>Office Theme</vt:lpstr>
      <vt:lpstr>PowerPoint Presentation</vt:lpstr>
      <vt:lpstr>PowerPoint Presentation</vt:lpstr>
      <vt:lpstr>Who is the first hero robot we meet in the Star Wars saga (Episodes 1-9)? </vt:lpstr>
      <vt:lpstr>Who is the first hero robot we meet in the Star Wars saga (Episodes 1-9)? </vt:lpstr>
      <vt:lpstr>Which robot was the hero in Disney’s Wall-E? </vt:lpstr>
      <vt:lpstr>Which robot was the hero in Disney’s Wall-E? </vt:lpstr>
      <vt:lpstr>How many robots are in this picture?</vt:lpstr>
      <vt:lpstr>How many robots are in this picture?</vt:lpstr>
      <vt:lpstr>Which Marvel Movie features an army of evil robots?</vt:lpstr>
      <vt:lpstr>Which Marvel Movie features an army of evil robots?</vt:lpstr>
      <vt:lpstr>Which one of these is Vector (the robot toy)? </vt:lpstr>
      <vt:lpstr>Which one of these is Vector (the robot toy)? </vt:lpstr>
      <vt:lpstr>What does this robot do?</vt:lpstr>
      <vt:lpstr>What does this robot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Cooper</dc:creator>
  <cp:lastModifiedBy>Martin Cooper</cp:lastModifiedBy>
  <cp:revision>173</cp:revision>
  <dcterms:created xsi:type="dcterms:W3CDTF">2020-05-11T21:40:18Z</dcterms:created>
  <dcterms:modified xsi:type="dcterms:W3CDTF">2020-06-26T19:08:03Z</dcterms:modified>
</cp:coreProperties>
</file>